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0"/>
  </p:notesMasterIdLst>
  <p:handoutMasterIdLst>
    <p:handoutMasterId r:id="rId61"/>
  </p:handoutMasterIdLst>
  <p:sldIdLst>
    <p:sldId id="303" r:id="rId2"/>
    <p:sldId id="256" r:id="rId3"/>
    <p:sldId id="257" r:id="rId4"/>
    <p:sldId id="258" r:id="rId5"/>
    <p:sldId id="259" r:id="rId6"/>
    <p:sldId id="261" r:id="rId7"/>
    <p:sldId id="325" r:id="rId8"/>
    <p:sldId id="324" r:id="rId9"/>
    <p:sldId id="264" r:id="rId10"/>
    <p:sldId id="326" r:id="rId11"/>
    <p:sldId id="329" r:id="rId12"/>
    <p:sldId id="327" r:id="rId13"/>
    <p:sldId id="328" r:id="rId14"/>
    <p:sldId id="330" r:id="rId15"/>
    <p:sldId id="331" r:id="rId16"/>
    <p:sldId id="270" r:id="rId17"/>
    <p:sldId id="301" r:id="rId18"/>
    <p:sldId id="333" r:id="rId19"/>
    <p:sldId id="286" r:id="rId20"/>
    <p:sldId id="313" r:id="rId21"/>
    <p:sldId id="291" r:id="rId22"/>
    <p:sldId id="355" r:id="rId23"/>
    <p:sldId id="305" r:id="rId24"/>
    <p:sldId id="315" r:id="rId25"/>
    <p:sldId id="321" r:id="rId26"/>
    <p:sldId id="322" r:id="rId27"/>
    <p:sldId id="334" r:id="rId28"/>
    <p:sldId id="293" r:id="rId29"/>
    <p:sldId id="317" r:id="rId30"/>
    <p:sldId id="276" r:id="rId31"/>
    <p:sldId id="277" r:id="rId32"/>
    <p:sldId id="332" r:id="rId33"/>
    <p:sldId id="335" r:id="rId34"/>
    <p:sldId id="336" r:id="rId35"/>
    <p:sldId id="279" r:id="rId36"/>
    <p:sldId id="282" r:id="rId37"/>
    <p:sldId id="295" r:id="rId38"/>
    <p:sldId id="337" r:id="rId39"/>
    <p:sldId id="338" r:id="rId40"/>
    <p:sldId id="309" r:id="rId41"/>
    <p:sldId id="308" r:id="rId42"/>
    <p:sldId id="284" r:id="rId43"/>
    <p:sldId id="339" r:id="rId44"/>
    <p:sldId id="357" r:id="rId45"/>
    <p:sldId id="342" r:id="rId46"/>
    <p:sldId id="343" r:id="rId47"/>
    <p:sldId id="344" r:id="rId48"/>
    <p:sldId id="340" r:id="rId49"/>
    <p:sldId id="345" r:id="rId50"/>
    <p:sldId id="346" r:id="rId51"/>
    <p:sldId id="341" r:id="rId52"/>
    <p:sldId id="348" r:id="rId53"/>
    <p:sldId id="349" r:id="rId54"/>
    <p:sldId id="350" r:id="rId55"/>
    <p:sldId id="351" r:id="rId56"/>
    <p:sldId id="354" r:id="rId57"/>
    <p:sldId id="353" r:id="rId58"/>
    <p:sldId id="356" r:id="rId59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smoos3@gmail.com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B1248"/>
    <a:srgbClr val="13134B"/>
    <a:srgbClr val="5E1F00"/>
    <a:srgbClr val="333399"/>
    <a:srgbClr val="0000CC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98" autoAdjust="0"/>
    <p:restoredTop sz="94660"/>
  </p:normalViewPr>
  <p:slideViewPr>
    <p:cSldViewPr>
      <p:cViewPr varScale="1">
        <p:scale>
          <a:sx n="81" d="100"/>
          <a:sy n="81" d="100"/>
        </p:scale>
        <p:origin x="9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83F94-80CE-455B-8047-3789FA38FDB2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D241D91E-2E99-4317-9798-CCFD53E09D1A}">
      <dgm:prSet phldrT="[Text]"/>
      <dgm:spPr/>
      <dgm:t>
        <a:bodyPr/>
        <a:lstStyle/>
        <a:p>
          <a:r>
            <a:rPr lang="de-DE" dirty="0"/>
            <a:t>E1</a:t>
          </a:r>
        </a:p>
      </dgm:t>
    </dgm:pt>
    <dgm:pt modelId="{C6567DEA-0EDA-4B58-8908-A0279397001E}" type="parTrans" cxnId="{C637F276-0521-4E25-89A0-55CC19E23284}">
      <dgm:prSet/>
      <dgm:spPr/>
      <dgm:t>
        <a:bodyPr/>
        <a:lstStyle/>
        <a:p>
          <a:endParaRPr lang="de-DE"/>
        </a:p>
      </dgm:t>
    </dgm:pt>
    <dgm:pt modelId="{C9348541-2A77-461A-A37B-AC0DED8F2B0E}" type="sibTrans" cxnId="{C637F276-0521-4E25-89A0-55CC19E23284}">
      <dgm:prSet/>
      <dgm:spPr/>
      <dgm:t>
        <a:bodyPr/>
        <a:lstStyle/>
        <a:p>
          <a:endParaRPr lang="de-DE"/>
        </a:p>
      </dgm:t>
    </dgm:pt>
    <dgm:pt modelId="{42FB089A-AC30-4190-9CFE-DCDFCBBE8F4F}">
      <dgm:prSet phldrT="[Text]"/>
      <dgm:spPr/>
      <dgm:t>
        <a:bodyPr/>
        <a:lstStyle/>
        <a:p>
          <a:r>
            <a:rPr lang="de-DE" dirty="0"/>
            <a:t>E2</a:t>
          </a:r>
        </a:p>
      </dgm:t>
    </dgm:pt>
    <dgm:pt modelId="{6155F019-FFED-458E-9A38-E2099678D841}" type="parTrans" cxnId="{110924D9-6562-4748-9CAA-2FE3E92B4D3E}">
      <dgm:prSet/>
      <dgm:spPr/>
      <dgm:t>
        <a:bodyPr/>
        <a:lstStyle/>
        <a:p>
          <a:endParaRPr lang="de-DE"/>
        </a:p>
      </dgm:t>
    </dgm:pt>
    <dgm:pt modelId="{A31A1980-BD8C-4E34-A250-1D2467E1CCC1}" type="sibTrans" cxnId="{110924D9-6562-4748-9CAA-2FE3E92B4D3E}">
      <dgm:prSet/>
      <dgm:spPr/>
      <dgm:t>
        <a:bodyPr/>
        <a:lstStyle/>
        <a:p>
          <a:endParaRPr lang="de-DE"/>
        </a:p>
      </dgm:t>
    </dgm:pt>
    <dgm:pt modelId="{5A2E69DA-B016-42E0-BAB3-16AB1F2834BA}">
      <dgm:prSet phldrT="[Text]"/>
      <dgm:spPr/>
      <dgm:t>
        <a:bodyPr/>
        <a:lstStyle/>
        <a:p>
          <a:r>
            <a:rPr lang="de-DE" dirty="0"/>
            <a:t>2. Schuljahr</a:t>
          </a:r>
        </a:p>
      </dgm:t>
    </dgm:pt>
    <dgm:pt modelId="{602DDAD2-5A6F-4D1F-9CA8-C33C051B6D2C}" type="parTrans" cxnId="{1C5E6F10-EF1A-4023-B2E7-FF97A0D788FA}">
      <dgm:prSet/>
      <dgm:spPr/>
      <dgm:t>
        <a:bodyPr/>
        <a:lstStyle/>
        <a:p>
          <a:endParaRPr lang="de-DE"/>
        </a:p>
      </dgm:t>
    </dgm:pt>
    <dgm:pt modelId="{CFD2B74C-5824-4437-ACD2-0BE69354924C}" type="sibTrans" cxnId="{1C5E6F10-EF1A-4023-B2E7-FF97A0D788FA}">
      <dgm:prSet/>
      <dgm:spPr/>
      <dgm:t>
        <a:bodyPr/>
        <a:lstStyle/>
        <a:p>
          <a:endParaRPr lang="de-DE"/>
        </a:p>
      </dgm:t>
    </dgm:pt>
    <dgm:pt modelId="{54A89CFC-61DA-4A9E-9207-9C78C86F6CE5}" type="pres">
      <dgm:prSet presAssocID="{74183F94-80CE-455B-8047-3789FA38FDB2}" presName="Name0" presStyleCnt="0">
        <dgm:presLayoutVars>
          <dgm:dir/>
          <dgm:resizeHandles val="exact"/>
        </dgm:presLayoutVars>
      </dgm:prSet>
      <dgm:spPr/>
    </dgm:pt>
    <dgm:pt modelId="{616BA5F2-E325-486A-BAC9-87AA963BEEDD}" type="pres">
      <dgm:prSet presAssocID="{D241D91E-2E99-4317-9798-CCFD53E09D1A}" presName="node" presStyleLbl="node1" presStyleIdx="0" presStyleCnt="3">
        <dgm:presLayoutVars>
          <dgm:bulletEnabled val="1"/>
        </dgm:presLayoutVars>
      </dgm:prSet>
      <dgm:spPr/>
    </dgm:pt>
    <dgm:pt modelId="{413A7149-4FF3-4B93-A433-37068DEBD742}" type="pres">
      <dgm:prSet presAssocID="{C9348541-2A77-461A-A37B-AC0DED8F2B0E}" presName="sibTrans" presStyleLbl="sibTrans2D1" presStyleIdx="0" presStyleCnt="2"/>
      <dgm:spPr/>
    </dgm:pt>
    <dgm:pt modelId="{2EFAD878-8037-4CC3-97A0-D608986D692F}" type="pres">
      <dgm:prSet presAssocID="{C9348541-2A77-461A-A37B-AC0DED8F2B0E}" presName="connectorText" presStyleLbl="sibTrans2D1" presStyleIdx="0" presStyleCnt="2"/>
      <dgm:spPr/>
    </dgm:pt>
    <dgm:pt modelId="{0BCDBB82-FC3B-4E3F-B1E8-7B1510ED33D0}" type="pres">
      <dgm:prSet presAssocID="{42FB089A-AC30-4190-9CFE-DCDFCBBE8F4F}" presName="node" presStyleLbl="node1" presStyleIdx="1" presStyleCnt="3">
        <dgm:presLayoutVars>
          <dgm:bulletEnabled val="1"/>
        </dgm:presLayoutVars>
      </dgm:prSet>
      <dgm:spPr/>
    </dgm:pt>
    <dgm:pt modelId="{22FC502B-8900-45A9-8B49-23E05183528A}" type="pres">
      <dgm:prSet presAssocID="{A31A1980-BD8C-4E34-A250-1D2467E1CCC1}" presName="sibTrans" presStyleLbl="sibTrans2D1" presStyleIdx="1" presStyleCnt="2"/>
      <dgm:spPr/>
    </dgm:pt>
    <dgm:pt modelId="{4D8AF1D5-7633-475F-82EC-B7309E669AE3}" type="pres">
      <dgm:prSet presAssocID="{A31A1980-BD8C-4E34-A250-1D2467E1CCC1}" presName="connectorText" presStyleLbl="sibTrans2D1" presStyleIdx="1" presStyleCnt="2"/>
      <dgm:spPr/>
    </dgm:pt>
    <dgm:pt modelId="{2E41BBB2-4EBA-4CEE-9DB6-51D931437FDC}" type="pres">
      <dgm:prSet presAssocID="{5A2E69DA-B016-42E0-BAB3-16AB1F2834BA}" presName="node" presStyleLbl="node1" presStyleIdx="2" presStyleCnt="3">
        <dgm:presLayoutVars>
          <dgm:bulletEnabled val="1"/>
        </dgm:presLayoutVars>
      </dgm:prSet>
      <dgm:spPr/>
    </dgm:pt>
  </dgm:ptLst>
  <dgm:cxnLst>
    <dgm:cxn modelId="{1C5E6F10-EF1A-4023-B2E7-FF97A0D788FA}" srcId="{74183F94-80CE-455B-8047-3789FA38FDB2}" destId="{5A2E69DA-B016-42E0-BAB3-16AB1F2834BA}" srcOrd="2" destOrd="0" parTransId="{602DDAD2-5A6F-4D1F-9CA8-C33C051B6D2C}" sibTransId="{CFD2B74C-5824-4437-ACD2-0BE69354924C}"/>
    <dgm:cxn modelId="{D5B65421-B12B-41F7-8875-0FF07DC520C2}" type="presOf" srcId="{C9348541-2A77-461A-A37B-AC0DED8F2B0E}" destId="{413A7149-4FF3-4B93-A433-37068DEBD742}" srcOrd="0" destOrd="0" presId="urn:microsoft.com/office/officeart/2005/8/layout/process1"/>
    <dgm:cxn modelId="{2064F863-D34B-4624-BB40-70784DC18A0D}" type="presOf" srcId="{D241D91E-2E99-4317-9798-CCFD53E09D1A}" destId="{616BA5F2-E325-486A-BAC9-87AA963BEEDD}" srcOrd="0" destOrd="0" presId="urn:microsoft.com/office/officeart/2005/8/layout/process1"/>
    <dgm:cxn modelId="{5C289D75-A439-4ECE-A3F6-FAF3981DE544}" type="presOf" srcId="{A31A1980-BD8C-4E34-A250-1D2467E1CCC1}" destId="{4D8AF1D5-7633-475F-82EC-B7309E669AE3}" srcOrd="1" destOrd="0" presId="urn:microsoft.com/office/officeart/2005/8/layout/process1"/>
    <dgm:cxn modelId="{C637F276-0521-4E25-89A0-55CC19E23284}" srcId="{74183F94-80CE-455B-8047-3789FA38FDB2}" destId="{D241D91E-2E99-4317-9798-CCFD53E09D1A}" srcOrd="0" destOrd="0" parTransId="{C6567DEA-0EDA-4B58-8908-A0279397001E}" sibTransId="{C9348541-2A77-461A-A37B-AC0DED8F2B0E}"/>
    <dgm:cxn modelId="{F9566592-6226-4EDE-B071-3C8A98D3B053}" type="presOf" srcId="{5A2E69DA-B016-42E0-BAB3-16AB1F2834BA}" destId="{2E41BBB2-4EBA-4CEE-9DB6-51D931437FDC}" srcOrd="0" destOrd="0" presId="urn:microsoft.com/office/officeart/2005/8/layout/process1"/>
    <dgm:cxn modelId="{42D401A9-757D-44E4-9E3B-C4C9AE6A4138}" type="presOf" srcId="{A31A1980-BD8C-4E34-A250-1D2467E1CCC1}" destId="{22FC502B-8900-45A9-8B49-23E05183528A}" srcOrd="0" destOrd="0" presId="urn:microsoft.com/office/officeart/2005/8/layout/process1"/>
    <dgm:cxn modelId="{494848B7-2697-45F5-BB68-481A26D3D277}" type="presOf" srcId="{42FB089A-AC30-4190-9CFE-DCDFCBBE8F4F}" destId="{0BCDBB82-FC3B-4E3F-B1E8-7B1510ED33D0}" srcOrd="0" destOrd="0" presId="urn:microsoft.com/office/officeart/2005/8/layout/process1"/>
    <dgm:cxn modelId="{110924D9-6562-4748-9CAA-2FE3E92B4D3E}" srcId="{74183F94-80CE-455B-8047-3789FA38FDB2}" destId="{42FB089A-AC30-4190-9CFE-DCDFCBBE8F4F}" srcOrd="1" destOrd="0" parTransId="{6155F019-FFED-458E-9A38-E2099678D841}" sibTransId="{A31A1980-BD8C-4E34-A250-1D2467E1CCC1}"/>
    <dgm:cxn modelId="{857181E5-733A-4E92-BC67-4292D8770822}" type="presOf" srcId="{74183F94-80CE-455B-8047-3789FA38FDB2}" destId="{54A89CFC-61DA-4A9E-9207-9C78C86F6CE5}" srcOrd="0" destOrd="0" presId="urn:microsoft.com/office/officeart/2005/8/layout/process1"/>
    <dgm:cxn modelId="{3235F6FF-06DE-47FF-B724-EE8E78F910BE}" type="presOf" srcId="{C9348541-2A77-461A-A37B-AC0DED8F2B0E}" destId="{2EFAD878-8037-4CC3-97A0-D608986D692F}" srcOrd="1" destOrd="0" presId="urn:microsoft.com/office/officeart/2005/8/layout/process1"/>
    <dgm:cxn modelId="{07DD5C67-5F18-4D3E-A523-FC0BF5969479}" type="presParOf" srcId="{54A89CFC-61DA-4A9E-9207-9C78C86F6CE5}" destId="{616BA5F2-E325-486A-BAC9-87AA963BEEDD}" srcOrd="0" destOrd="0" presId="urn:microsoft.com/office/officeart/2005/8/layout/process1"/>
    <dgm:cxn modelId="{E1C6193C-9401-4971-ADC4-82B563B15897}" type="presParOf" srcId="{54A89CFC-61DA-4A9E-9207-9C78C86F6CE5}" destId="{413A7149-4FF3-4B93-A433-37068DEBD742}" srcOrd="1" destOrd="0" presId="urn:microsoft.com/office/officeart/2005/8/layout/process1"/>
    <dgm:cxn modelId="{DB3DA021-AEC6-47DF-847A-DCDD25EBABE7}" type="presParOf" srcId="{413A7149-4FF3-4B93-A433-37068DEBD742}" destId="{2EFAD878-8037-4CC3-97A0-D608986D692F}" srcOrd="0" destOrd="0" presId="urn:microsoft.com/office/officeart/2005/8/layout/process1"/>
    <dgm:cxn modelId="{51EF1B8C-5C10-4211-96BB-BA40740A6812}" type="presParOf" srcId="{54A89CFC-61DA-4A9E-9207-9C78C86F6CE5}" destId="{0BCDBB82-FC3B-4E3F-B1E8-7B1510ED33D0}" srcOrd="2" destOrd="0" presId="urn:microsoft.com/office/officeart/2005/8/layout/process1"/>
    <dgm:cxn modelId="{DC74C70D-B65A-45D0-A34F-0323C03A61F0}" type="presParOf" srcId="{54A89CFC-61DA-4A9E-9207-9C78C86F6CE5}" destId="{22FC502B-8900-45A9-8B49-23E05183528A}" srcOrd="3" destOrd="0" presId="urn:microsoft.com/office/officeart/2005/8/layout/process1"/>
    <dgm:cxn modelId="{1BFAEB06-E8AC-49F8-96FE-2FFC03F75770}" type="presParOf" srcId="{22FC502B-8900-45A9-8B49-23E05183528A}" destId="{4D8AF1D5-7633-475F-82EC-B7309E669AE3}" srcOrd="0" destOrd="0" presId="urn:microsoft.com/office/officeart/2005/8/layout/process1"/>
    <dgm:cxn modelId="{C3CA68A8-A3E6-44BB-92A2-22C4964F973A}" type="presParOf" srcId="{54A89CFC-61DA-4A9E-9207-9C78C86F6CE5}" destId="{2E41BBB2-4EBA-4CEE-9DB6-51D931437FD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06826-E994-4903-9232-BBCE6E083195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3AD7B1A5-7352-410C-BCAA-5743503EEF6E}">
      <dgm:prSet phldrT="[Text]"/>
      <dgm:spPr/>
      <dgm:t>
        <a:bodyPr/>
        <a:lstStyle/>
        <a:p>
          <a:r>
            <a:rPr lang="de-DE" b="1" dirty="0"/>
            <a:t>11:40 – 15.00 Uhr</a:t>
          </a:r>
        </a:p>
      </dgm:t>
    </dgm:pt>
    <dgm:pt modelId="{520C488C-4D3B-4EB7-9EF6-7EF09EC1F176}" type="parTrans" cxnId="{B7A34792-5CCE-4386-9632-9C95778D1C03}">
      <dgm:prSet/>
      <dgm:spPr/>
      <dgm:t>
        <a:bodyPr/>
        <a:lstStyle/>
        <a:p>
          <a:endParaRPr lang="de-DE"/>
        </a:p>
      </dgm:t>
    </dgm:pt>
    <dgm:pt modelId="{674445A5-16B4-4C1F-8D48-7030849D7FF8}" type="sibTrans" cxnId="{B7A34792-5CCE-4386-9632-9C95778D1C03}">
      <dgm:prSet/>
      <dgm:spPr/>
      <dgm:t>
        <a:bodyPr/>
        <a:lstStyle/>
        <a:p>
          <a:endParaRPr lang="de-DE"/>
        </a:p>
      </dgm:t>
    </dgm:pt>
    <dgm:pt modelId="{E7242612-FBF2-4B94-B99B-368F901960D0}">
      <dgm:prSet phldrT="[Text]"/>
      <dgm:spPr/>
      <dgm:t>
        <a:bodyPr/>
        <a:lstStyle/>
        <a:p>
          <a:r>
            <a:rPr lang="de-DE" dirty="0"/>
            <a:t>Mit warmem Mittagessen oder kalt essen</a:t>
          </a:r>
        </a:p>
      </dgm:t>
    </dgm:pt>
    <dgm:pt modelId="{BCC06B2D-ED98-4801-83CF-250D4386B021}" type="parTrans" cxnId="{FFBBBC12-AAE3-4C4B-BC03-5F0B0912F5B1}">
      <dgm:prSet/>
      <dgm:spPr/>
      <dgm:t>
        <a:bodyPr/>
        <a:lstStyle/>
        <a:p>
          <a:endParaRPr lang="de-DE"/>
        </a:p>
      </dgm:t>
    </dgm:pt>
    <dgm:pt modelId="{C0802969-6226-4454-96AB-36712D7492E6}" type="sibTrans" cxnId="{FFBBBC12-AAE3-4C4B-BC03-5F0B0912F5B1}">
      <dgm:prSet/>
      <dgm:spPr/>
      <dgm:t>
        <a:bodyPr/>
        <a:lstStyle/>
        <a:p>
          <a:endParaRPr lang="de-DE"/>
        </a:p>
      </dgm:t>
    </dgm:pt>
    <dgm:pt modelId="{1FA19A31-1C39-4D45-9577-CE59EE986849}">
      <dgm:prSet phldrT="[Text]"/>
      <dgm:spPr/>
      <dgm:t>
        <a:bodyPr/>
        <a:lstStyle/>
        <a:p>
          <a:r>
            <a:rPr lang="de-DE" dirty="0"/>
            <a:t>Möglichkeit sich in </a:t>
          </a:r>
          <a:r>
            <a:rPr lang="de-DE" dirty="0" err="1"/>
            <a:t>AG´s</a:t>
          </a:r>
          <a:r>
            <a:rPr lang="de-DE" dirty="0"/>
            <a:t> einzuwählen</a:t>
          </a:r>
        </a:p>
      </dgm:t>
    </dgm:pt>
    <dgm:pt modelId="{D28BA756-C2F9-49F2-AE68-5373DDCF4F71}" type="parTrans" cxnId="{A3285120-FE54-45AE-A0F2-E5D91DF98ACC}">
      <dgm:prSet/>
      <dgm:spPr/>
      <dgm:t>
        <a:bodyPr/>
        <a:lstStyle/>
        <a:p>
          <a:endParaRPr lang="de-DE"/>
        </a:p>
      </dgm:t>
    </dgm:pt>
    <dgm:pt modelId="{A74A78DD-0D9E-4634-AB1F-95E44EEF5C59}" type="sibTrans" cxnId="{A3285120-FE54-45AE-A0F2-E5D91DF98ACC}">
      <dgm:prSet/>
      <dgm:spPr/>
      <dgm:t>
        <a:bodyPr/>
        <a:lstStyle/>
        <a:p>
          <a:endParaRPr lang="de-DE"/>
        </a:p>
      </dgm:t>
    </dgm:pt>
    <dgm:pt modelId="{E5B7C01E-957A-45D9-A484-06498AD7EF64}">
      <dgm:prSet phldrT="[Text]"/>
      <dgm:spPr/>
      <dgm:t>
        <a:bodyPr/>
        <a:lstStyle/>
        <a:p>
          <a:r>
            <a:rPr lang="de-DE" b="1" dirty="0"/>
            <a:t>11.40 – 17:00 Uhr</a:t>
          </a:r>
        </a:p>
      </dgm:t>
    </dgm:pt>
    <dgm:pt modelId="{8E05EFAF-E508-46EE-9165-709DEFEA8A70}" type="parTrans" cxnId="{E547D0DE-02F3-48B8-B4E5-C5F7D3ECF836}">
      <dgm:prSet/>
      <dgm:spPr/>
      <dgm:t>
        <a:bodyPr/>
        <a:lstStyle/>
        <a:p>
          <a:endParaRPr lang="de-DE"/>
        </a:p>
      </dgm:t>
    </dgm:pt>
    <dgm:pt modelId="{F78A2411-5EA9-41E0-8333-34085CEB8E51}" type="sibTrans" cxnId="{E547D0DE-02F3-48B8-B4E5-C5F7D3ECF836}">
      <dgm:prSet/>
      <dgm:spPr/>
      <dgm:t>
        <a:bodyPr/>
        <a:lstStyle/>
        <a:p>
          <a:endParaRPr lang="de-DE"/>
        </a:p>
      </dgm:t>
    </dgm:pt>
    <dgm:pt modelId="{B0BC911F-55E5-4DBA-9AF5-8A0008B30B65}">
      <dgm:prSet phldrT="[Text]"/>
      <dgm:spPr/>
      <dgm:t>
        <a:bodyPr/>
        <a:lstStyle/>
        <a:p>
          <a:r>
            <a:rPr lang="de-DE" dirty="0"/>
            <a:t>Mit warmem Mittagessen oder kalt essen</a:t>
          </a:r>
        </a:p>
      </dgm:t>
    </dgm:pt>
    <dgm:pt modelId="{5CF428CE-2E99-4027-BCB8-EACE1BAB8523}" type="parTrans" cxnId="{586EA545-15F6-4A75-96F8-CDB11EB69A4A}">
      <dgm:prSet/>
      <dgm:spPr/>
      <dgm:t>
        <a:bodyPr/>
        <a:lstStyle/>
        <a:p>
          <a:endParaRPr lang="de-DE"/>
        </a:p>
      </dgm:t>
    </dgm:pt>
    <dgm:pt modelId="{820D2993-D188-45B0-8D7E-0409C436301F}" type="sibTrans" cxnId="{586EA545-15F6-4A75-96F8-CDB11EB69A4A}">
      <dgm:prSet/>
      <dgm:spPr/>
      <dgm:t>
        <a:bodyPr/>
        <a:lstStyle/>
        <a:p>
          <a:endParaRPr lang="de-DE"/>
        </a:p>
      </dgm:t>
    </dgm:pt>
    <dgm:pt modelId="{867E6CA0-EE47-4068-935F-113CA2C6830B}">
      <dgm:prSet phldrT="[Text]"/>
      <dgm:spPr/>
      <dgm:t>
        <a:bodyPr/>
        <a:lstStyle/>
        <a:p>
          <a:r>
            <a:rPr lang="de-DE" dirty="0"/>
            <a:t>Möglichkeit sich in </a:t>
          </a:r>
          <a:r>
            <a:rPr lang="de-DE" dirty="0" err="1"/>
            <a:t>AG´s</a:t>
          </a:r>
          <a:r>
            <a:rPr lang="de-DE" dirty="0"/>
            <a:t> einzuwählen</a:t>
          </a:r>
        </a:p>
      </dgm:t>
    </dgm:pt>
    <dgm:pt modelId="{155EE33E-B74B-4576-8D9A-19A64E2D3ED0}" type="parTrans" cxnId="{1CC791CA-0306-4CA0-AC5B-99F9B0999F8E}">
      <dgm:prSet/>
      <dgm:spPr/>
      <dgm:t>
        <a:bodyPr/>
        <a:lstStyle/>
        <a:p>
          <a:endParaRPr lang="de-DE"/>
        </a:p>
      </dgm:t>
    </dgm:pt>
    <dgm:pt modelId="{B8E5A900-62DA-4E83-BCCC-130BE3B9CD01}" type="sibTrans" cxnId="{1CC791CA-0306-4CA0-AC5B-99F9B0999F8E}">
      <dgm:prSet/>
      <dgm:spPr/>
      <dgm:t>
        <a:bodyPr/>
        <a:lstStyle/>
        <a:p>
          <a:endParaRPr lang="de-DE"/>
        </a:p>
      </dgm:t>
    </dgm:pt>
    <dgm:pt modelId="{8B248DFD-4EEB-4426-B6B3-B2EA7B79EFFB}">
      <dgm:prSet phldrT="[Text]"/>
      <dgm:spPr/>
      <dgm:t>
        <a:bodyPr/>
        <a:lstStyle/>
        <a:p>
          <a:r>
            <a:rPr lang="de-DE" dirty="0"/>
            <a:t>Hausaufgabenzeit (14:05-14:50) </a:t>
          </a:r>
          <a:br>
            <a:rPr lang="de-DE" dirty="0"/>
          </a:br>
          <a:r>
            <a:rPr lang="de-DE" dirty="0"/>
            <a:t>wird von Lehrkräften betreut</a:t>
          </a:r>
        </a:p>
      </dgm:t>
    </dgm:pt>
    <dgm:pt modelId="{19AE1F05-D03F-413B-BB51-2797A0B70015}" type="parTrans" cxnId="{AF89FD9A-D2B3-477C-A1BA-E08CEA358B48}">
      <dgm:prSet/>
      <dgm:spPr/>
      <dgm:t>
        <a:bodyPr/>
        <a:lstStyle/>
        <a:p>
          <a:endParaRPr lang="de-DE"/>
        </a:p>
      </dgm:t>
    </dgm:pt>
    <dgm:pt modelId="{B214B99D-0BF3-428F-8298-6A193D9F454C}" type="sibTrans" cxnId="{AF89FD9A-D2B3-477C-A1BA-E08CEA358B48}">
      <dgm:prSet/>
      <dgm:spPr/>
      <dgm:t>
        <a:bodyPr/>
        <a:lstStyle/>
        <a:p>
          <a:endParaRPr lang="de-DE"/>
        </a:p>
      </dgm:t>
    </dgm:pt>
    <dgm:pt modelId="{8892FC77-42BE-4CD9-9020-0A002AEB4D0A}">
      <dgm:prSet phldrT="[Text]"/>
      <dgm:spPr/>
      <dgm:t>
        <a:bodyPr/>
        <a:lstStyle/>
        <a:p>
          <a:r>
            <a:rPr lang="de-DE" dirty="0"/>
            <a:t>Hausaufgabenzeit (14:05-14:50) </a:t>
          </a:r>
          <a:br>
            <a:rPr lang="de-DE" dirty="0"/>
          </a:br>
          <a:r>
            <a:rPr lang="de-DE" dirty="0"/>
            <a:t>wird von Lehrkräften betreut</a:t>
          </a:r>
        </a:p>
      </dgm:t>
    </dgm:pt>
    <dgm:pt modelId="{CB1C6E6A-40F2-4C79-B39C-F4140497CFD1}" type="parTrans" cxnId="{E56CA229-3AE2-40DE-9836-522FCF69F382}">
      <dgm:prSet/>
      <dgm:spPr/>
      <dgm:t>
        <a:bodyPr/>
        <a:lstStyle/>
        <a:p>
          <a:endParaRPr lang="de-DE"/>
        </a:p>
      </dgm:t>
    </dgm:pt>
    <dgm:pt modelId="{8C9A2873-BAA9-4C9D-A53E-55FEF0F8F021}" type="sibTrans" cxnId="{E56CA229-3AE2-40DE-9836-522FCF69F382}">
      <dgm:prSet/>
      <dgm:spPr/>
      <dgm:t>
        <a:bodyPr/>
        <a:lstStyle/>
        <a:p>
          <a:endParaRPr lang="de-DE"/>
        </a:p>
      </dgm:t>
    </dgm:pt>
    <dgm:pt modelId="{42DE50A9-31CA-4788-AA14-48805F698FE7}">
      <dgm:prSet phldrT="[Text]"/>
      <dgm:spPr/>
      <dgm:t>
        <a:bodyPr/>
        <a:lstStyle/>
        <a:p>
          <a:r>
            <a:rPr lang="de-DE" dirty="0"/>
            <a:t>Abholzeit: 13:15 Uhr oder 15:00 Uhr</a:t>
          </a:r>
        </a:p>
      </dgm:t>
    </dgm:pt>
    <dgm:pt modelId="{3A7DD72F-4801-4680-ADC3-407D136769F6}" type="parTrans" cxnId="{EE8E3278-9EDC-4BBB-9A8D-18C6CB9C747E}">
      <dgm:prSet/>
      <dgm:spPr/>
      <dgm:t>
        <a:bodyPr/>
        <a:lstStyle/>
        <a:p>
          <a:endParaRPr lang="de-DE"/>
        </a:p>
      </dgm:t>
    </dgm:pt>
    <dgm:pt modelId="{67C8186E-8432-4BFC-9140-3629A561A726}" type="sibTrans" cxnId="{EE8E3278-9EDC-4BBB-9A8D-18C6CB9C747E}">
      <dgm:prSet/>
      <dgm:spPr/>
      <dgm:t>
        <a:bodyPr/>
        <a:lstStyle/>
        <a:p>
          <a:endParaRPr lang="de-DE"/>
        </a:p>
      </dgm:t>
    </dgm:pt>
    <dgm:pt modelId="{459FCEEB-F3E6-4E5F-831B-7509C7EB639E}">
      <dgm:prSet phldrT="[Text]"/>
      <dgm:spPr/>
      <dgm:t>
        <a:bodyPr/>
        <a:lstStyle/>
        <a:p>
          <a:r>
            <a:rPr lang="de-DE" dirty="0"/>
            <a:t>Abholzeit: 13:15 Uhr, 15:00 Uhr oder 17:00 Uhr</a:t>
          </a:r>
        </a:p>
      </dgm:t>
    </dgm:pt>
    <dgm:pt modelId="{918B4EDD-A52D-409C-A928-C217B1F4E06C}" type="parTrans" cxnId="{B6D69B0B-94F0-458D-A5D7-F99A021BF06D}">
      <dgm:prSet/>
      <dgm:spPr/>
      <dgm:t>
        <a:bodyPr/>
        <a:lstStyle/>
        <a:p>
          <a:endParaRPr lang="de-DE"/>
        </a:p>
      </dgm:t>
    </dgm:pt>
    <dgm:pt modelId="{027E2B5E-AD1F-42D0-A686-CCA8C1F59F3D}" type="sibTrans" cxnId="{B6D69B0B-94F0-458D-A5D7-F99A021BF06D}">
      <dgm:prSet/>
      <dgm:spPr/>
      <dgm:t>
        <a:bodyPr/>
        <a:lstStyle/>
        <a:p>
          <a:endParaRPr lang="de-DE"/>
        </a:p>
      </dgm:t>
    </dgm:pt>
    <dgm:pt modelId="{2DF3DD04-85AD-4821-B715-5775C9F29314}" type="pres">
      <dgm:prSet presAssocID="{93606826-E994-4903-9232-BBCE6E083195}" presName="linearFlow" presStyleCnt="0">
        <dgm:presLayoutVars>
          <dgm:dir/>
          <dgm:animLvl val="lvl"/>
          <dgm:resizeHandles val="exact"/>
        </dgm:presLayoutVars>
      </dgm:prSet>
      <dgm:spPr/>
    </dgm:pt>
    <dgm:pt modelId="{614604E1-4985-480A-B803-61C1BA61A4B4}" type="pres">
      <dgm:prSet presAssocID="{3AD7B1A5-7352-410C-BCAA-5743503EEF6E}" presName="composite" presStyleCnt="0"/>
      <dgm:spPr/>
    </dgm:pt>
    <dgm:pt modelId="{7CE4703A-652A-464A-AA63-2A588813DBEB}" type="pres">
      <dgm:prSet presAssocID="{3AD7B1A5-7352-410C-BCAA-5743503EEF6E}" presName="parentText" presStyleLbl="alignNode1" presStyleIdx="0" presStyleCnt="2" custLinFactNeighborY="0">
        <dgm:presLayoutVars>
          <dgm:chMax val="1"/>
          <dgm:bulletEnabled val="1"/>
        </dgm:presLayoutVars>
      </dgm:prSet>
      <dgm:spPr/>
    </dgm:pt>
    <dgm:pt modelId="{B1918615-D88A-4CB9-901E-FF7A12225A23}" type="pres">
      <dgm:prSet presAssocID="{3AD7B1A5-7352-410C-BCAA-5743503EEF6E}" presName="descendantText" presStyleLbl="alignAcc1" presStyleIdx="0" presStyleCnt="2" custScaleY="104050">
        <dgm:presLayoutVars>
          <dgm:bulletEnabled val="1"/>
        </dgm:presLayoutVars>
      </dgm:prSet>
      <dgm:spPr/>
    </dgm:pt>
    <dgm:pt modelId="{47D1FB8D-DC15-4665-98CB-C6B7E380F9E0}" type="pres">
      <dgm:prSet presAssocID="{674445A5-16B4-4C1F-8D48-7030849D7FF8}" presName="sp" presStyleCnt="0"/>
      <dgm:spPr/>
    </dgm:pt>
    <dgm:pt modelId="{9956ED78-7A00-43B8-9421-4811379149F0}" type="pres">
      <dgm:prSet presAssocID="{E5B7C01E-957A-45D9-A484-06498AD7EF64}" presName="composite" presStyleCnt="0"/>
      <dgm:spPr/>
    </dgm:pt>
    <dgm:pt modelId="{7162F735-6C5B-49E3-BB36-35E9970FFCFD}" type="pres">
      <dgm:prSet presAssocID="{E5B7C01E-957A-45D9-A484-06498AD7EF6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F685615-B4E1-4DFE-9FEE-09EF0EE2387B}" type="pres">
      <dgm:prSet presAssocID="{E5B7C01E-957A-45D9-A484-06498AD7EF64}" presName="descendantText" presStyleLbl="alignAcc1" presStyleIdx="1" presStyleCnt="2" custScaleY="113657" custLinFactNeighborY="0">
        <dgm:presLayoutVars>
          <dgm:bulletEnabled val="1"/>
        </dgm:presLayoutVars>
      </dgm:prSet>
      <dgm:spPr/>
    </dgm:pt>
  </dgm:ptLst>
  <dgm:cxnLst>
    <dgm:cxn modelId="{7A3BDE05-633C-432A-AD21-3D413430D624}" type="presOf" srcId="{B0BC911F-55E5-4DBA-9AF5-8A0008B30B65}" destId="{BF685615-B4E1-4DFE-9FEE-09EF0EE2387B}" srcOrd="0" destOrd="0" presId="urn:microsoft.com/office/officeart/2005/8/layout/chevron2"/>
    <dgm:cxn modelId="{B6D69B0B-94F0-458D-A5D7-F99A021BF06D}" srcId="{E5B7C01E-957A-45D9-A484-06498AD7EF64}" destId="{459FCEEB-F3E6-4E5F-831B-7509C7EB639E}" srcOrd="3" destOrd="0" parTransId="{918B4EDD-A52D-409C-A928-C217B1F4E06C}" sibTransId="{027E2B5E-AD1F-42D0-A686-CCA8C1F59F3D}"/>
    <dgm:cxn modelId="{71D58211-DBA6-4533-B558-6EE0450F96EC}" type="presOf" srcId="{1FA19A31-1C39-4D45-9577-CE59EE986849}" destId="{B1918615-D88A-4CB9-901E-FF7A12225A23}" srcOrd="0" destOrd="1" presId="urn:microsoft.com/office/officeart/2005/8/layout/chevron2"/>
    <dgm:cxn modelId="{FFBBBC12-AAE3-4C4B-BC03-5F0B0912F5B1}" srcId="{3AD7B1A5-7352-410C-BCAA-5743503EEF6E}" destId="{E7242612-FBF2-4B94-B99B-368F901960D0}" srcOrd="0" destOrd="0" parTransId="{BCC06B2D-ED98-4801-83CF-250D4386B021}" sibTransId="{C0802969-6226-4454-96AB-36712D7492E6}"/>
    <dgm:cxn modelId="{292FBD12-1D2F-497C-AD3A-B2319302F0F0}" type="presOf" srcId="{867E6CA0-EE47-4068-935F-113CA2C6830B}" destId="{BF685615-B4E1-4DFE-9FEE-09EF0EE2387B}" srcOrd="0" destOrd="1" presId="urn:microsoft.com/office/officeart/2005/8/layout/chevron2"/>
    <dgm:cxn modelId="{1C633A14-79E6-453E-892E-7EFF739C36BD}" type="presOf" srcId="{42DE50A9-31CA-4788-AA14-48805F698FE7}" destId="{B1918615-D88A-4CB9-901E-FF7A12225A23}" srcOrd="0" destOrd="3" presId="urn:microsoft.com/office/officeart/2005/8/layout/chevron2"/>
    <dgm:cxn modelId="{A3285120-FE54-45AE-A0F2-E5D91DF98ACC}" srcId="{3AD7B1A5-7352-410C-BCAA-5743503EEF6E}" destId="{1FA19A31-1C39-4D45-9577-CE59EE986849}" srcOrd="1" destOrd="0" parTransId="{D28BA756-C2F9-49F2-AE68-5373DDCF4F71}" sibTransId="{A74A78DD-0D9E-4634-AB1F-95E44EEF5C59}"/>
    <dgm:cxn modelId="{DD312B21-0010-45FE-A93E-C797FC95E27F}" type="presOf" srcId="{459FCEEB-F3E6-4E5F-831B-7509C7EB639E}" destId="{BF685615-B4E1-4DFE-9FEE-09EF0EE2387B}" srcOrd="0" destOrd="3" presId="urn:microsoft.com/office/officeart/2005/8/layout/chevron2"/>
    <dgm:cxn modelId="{E56CA229-3AE2-40DE-9836-522FCF69F382}" srcId="{3AD7B1A5-7352-410C-BCAA-5743503EEF6E}" destId="{8892FC77-42BE-4CD9-9020-0A002AEB4D0A}" srcOrd="2" destOrd="0" parTransId="{CB1C6E6A-40F2-4C79-B39C-F4140497CFD1}" sibTransId="{8C9A2873-BAA9-4C9D-A53E-55FEF0F8F021}"/>
    <dgm:cxn modelId="{4C1C2136-3250-49C8-8F1D-8AF2BCE1B5A2}" type="presOf" srcId="{93606826-E994-4903-9232-BBCE6E083195}" destId="{2DF3DD04-85AD-4821-B715-5775C9F29314}" srcOrd="0" destOrd="0" presId="urn:microsoft.com/office/officeart/2005/8/layout/chevron2"/>
    <dgm:cxn modelId="{3C45CF3B-F4CC-42A5-A098-7F05C2EBF7D2}" type="presOf" srcId="{E5B7C01E-957A-45D9-A484-06498AD7EF64}" destId="{7162F735-6C5B-49E3-BB36-35E9970FFCFD}" srcOrd="0" destOrd="0" presId="urn:microsoft.com/office/officeart/2005/8/layout/chevron2"/>
    <dgm:cxn modelId="{586EA545-15F6-4A75-96F8-CDB11EB69A4A}" srcId="{E5B7C01E-957A-45D9-A484-06498AD7EF64}" destId="{B0BC911F-55E5-4DBA-9AF5-8A0008B30B65}" srcOrd="0" destOrd="0" parTransId="{5CF428CE-2E99-4027-BCB8-EACE1BAB8523}" sibTransId="{820D2993-D188-45B0-8D7E-0409C436301F}"/>
    <dgm:cxn modelId="{EE8E3278-9EDC-4BBB-9A8D-18C6CB9C747E}" srcId="{3AD7B1A5-7352-410C-BCAA-5743503EEF6E}" destId="{42DE50A9-31CA-4788-AA14-48805F698FE7}" srcOrd="3" destOrd="0" parTransId="{3A7DD72F-4801-4680-ADC3-407D136769F6}" sibTransId="{67C8186E-8432-4BFC-9140-3629A561A726}"/>
    <dgm:cxn modelId="{47949A59-FBE3-4B38-8962-38D6F88C4CD6}" type="presOf" srcId="{E7242612-FBF2-4B94-B99B-368F901960D0}" destId="{B1918615-D88A-4CB9-901E-FF7A12225A23}" srcOrd="0" destOrd="0" presId="urn:microsoft.com/office/officeart/2005/8/layout/chevron2"/>
    <dgm:cxn modelId="{3454FA87-C321-41D9-9C4F-74337E7BC46A}" type="presOf" srcId="{3AD7B1A5-7352-410C-BCAA-5743503EEF6E}" destId="{7CE4703A-652A-464A-AA63-2A588813DBEB}" srcOrd="0" destOrd="0" presId="urn:microsoft.com/office/officeart/2005/8/layout/chevron2"/>
    <dgm:cxn modelId="{B7A34792-5CCE-4386-9632-9C95778D1C03}" srcId="{93606826-E994-4903-9232-BBCE6E083195}" destId="{3AD7B1A5-7352-410C-BCAA-5743503EEF6E}" srcOrd="0" destOrd="0" parTransId="{520C488C-4D3B-4EB7-9EF6-7EF09EC1F176}" sibTransId="{674445A5-16B4-4C1F-8D48-7030849D7FF8}"/>
    <dgm:cxn modelId="{AF89FD9A-D2B3-477C-A1BA-E08CEA358B48}" srcId="{E5B7C01E-957A-45D9-A484-06498AD7EF64}" destId="{8B248DFD-4EEB-4426-B6B3-B2EA7B79EFFB}" srcOrd="2" destOrd="0" parTransId="{19AE1F05-D03F-413B-BB51-2797A0B70015}" sibTransId="{B214B99D-0BF3-428F-8298-6A193D9F454C}"/>
    <dgm:cxn modelId="{750D20AC-0FEE-43C0-BD0C-AB235CA6DA30}" type="presOf" srcId="{8892FC77-42BE-4CD9-9020-0A002AEB4D0A}" destId="{B1918615-D88A-4CB9-901E-FF7A12225A23}" srcOrd="0" destOrd="2" presId="urn:microsoft.com/office/officeart/2005/8/layout/chevron2"/>
    <dgm:cxn modelId="{F3CDFABE-C75D-45A1-9655-57EC79609314}" type="presOf" srcId="{8B248DFD-4EEB-4426-B6B3-B2EA7B79EFFB}" destId="{BF685615-B4E1-4DFE-9FEE-09EF0EE2387B}" srcOrd="0" destOrd="2" presId="urn:microsoft.com/office/officeart/2005/8/layout/chevron2"/>
    <dgm:cxn modelId="{1CC791CA-0306-4CA0-AC5B-99F9B0999F8E}" srcId="{E5B7C01E-957A-45D9-A484-06498AD7EF64}" destId="{867E6CA0-EE47-4068-935F-113CA2C6830B}" srcOrd="1" destOrd="0" parTransId="{155EE33E-B74B-4576-8D9A-19A64E2D3ED0}" sibTransId="{B8E5A900-62DA-4E83-BCCC-130BE3B9CD01}"/>
    <dgm:cxn modelId="{E547D0DE-02F3-48B8-B4E5-C5F7D3ECF836}" srcId="{93606826-E994-4903-9232-BBCE6E083195}" destId="{E5B7C01E-957A-45D9-A484-06498AD7EF64}" srcOrd="1" destOrd="0" parTransId="{8E05EFAF-E508-46EE-9165-709DEFEA8A70}" sibTransId="{F78A2411-5EA9-41E0-8333-34085CEB8E51}"/>
    <dgm:cxn modelId="{496CDB6D-1BDF-4A76-ADAE-D5EB877DEAC3}" type="presParOf" srcId="{2DF3DD04-85AD-4821-B715-5775C9F29314}" destId="{614604E1-4985-480A-B803-61C1BA61A4B4}" srcOrd="0" destOrd="0" presId="urn:microsoft.com/office/officeart/2005/8/layout/chevron2"/>
    <dgm:cxn modelId="{651825D3-7EF8-44ED-B630-DCDE134B029E}" type="presParOf" srcId="{614604E1-4985-480A-B803-61C1BA61A4B4}" destId="{7CE4703A-652A-464A-AA63-2A588813DBEB}" srcOrd="0" destOrd="0" presId="urn:microsoft.com/office/officeart/2005/8/layout/chevron2"/>
    <dgm:cxn modelId="{5AC8E601-EB5B-4BB2-BA1B-07F2ABA5CD95}" type="presParOf" srcId="{614604E1-4985-480A-B803-61C1BA61A4B4}" destId="{B1918615-D88A-4CB9-901E-FF7A12225A23}" srcOrd="1" destOrd="0" presId="urn:microsoft.com/office/officeart/2005/8/layout/chevron2"/>
    <dgm:cxn modelId="{FF00C825-A697-415A-B282-5257979CDADC}" type="presParOf" srcId="{2DF3DD04-85AD-4821-B715-5775C9F29314}" destId="{47D1FB8D-DC15-4665-98CB-C6B7E380F9E0}" srcOrd="1" destOrd="0" presId="urn:microsoft.com/office/officeart/2005/8/layout/chevron2"/>
    <dgm:cxn modelId="{9DEE4947-E9D2-4E45-A6E0-D5C1BE886800}" type="presParOf" srcId="{2DF3DD04-85AD-4821-B715-5775C9F29314}" destId="{9956ED78-7A00-43B8-9421-4811379149F0}" srcOrd="2" destOrd="0" presId="urn:microsoft.com/office/officeart/2005/8/layout/chevron2"/>
    <dgm:cxn modelId="{35F04639-0BD7-4830-96C1-A5B24F3F15EA}" type="presParOf" srcId="{9956ED78-7A00-43B8-9421-4811379149F0}" destId="{7162F735-6C5B-49E3-BB36-35E9970FFCFD}" srcOrd="0" destOrd="0" presId="urn:microsoft.com/office/officeart/2005/8/layout/chevron2"/>
    <dgm:cxn modelId="{D38A9B79-C7CF-48FC-9C4C-9272F0F69BB2}" type="presParOf" srcId="{9956ED78-7A00-43B8-9421-4811379149F0}" destId="{BF685615-B4E1-4DFE-9FEE-09EF0EE238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BA5F2-E325-486A-BAC9-87AA963BEEDD}">
      <dsp:nvSpPr>
        <dsp:cNvPr id="0" name=""/>
        <dsp:cNvSpPr/>
      </dsp:nvSpPr>
      <dsp:spPr>
        <a:xfrm>
          <a:off x="7315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E1</a:t>
          </a:r>
        </a:p>
      </dsp:txBody>
      <dsp:txXfrm>
        <a:off x="45741" y="2118744"/>
        <a:ext cx="2109767" cy="1235119"/>
      </dsp:txXfrm>
    </dsp:sp>
    <dsp:sp modelId="{413A7149-4FF3-4B93-A433-37068DEBD742}">
      <dsp:nvSpPr>
        <dsp:cNvPr id="0" name=""/>
        <dsp:cNvSpPr/>
      </dsp:nvSpPr>
      <dsp:spPr>
        <a:xfrm>
          <a:off x="2412596" y="2465163"/>
          <a:ext cx="463563" cy="542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2412596" y="2573619"/>
        <a:ext cx="324494" cy="325369"/>
      </dsp:txXfrm>
    </dsp:sp>
    <dsp:sp modelId="{0BCDBB82-FC3B-4E3F-B1E8-7B1510ED33D0}">
      <dsp:nvSpPr>
        <dsp:cNvPr id="0" name=""/>
        <dsp:cNvSpPr/>
      </dsp:nvSpPr>
      <dsp:spPr>
        <a:xfrm>
          <a:off x="3068582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E2</a:t>
          </a:r>
        </a:p>
      </dsp:txBody>
      <dsp:txXfrm>
        <a:off x="3107008" y="2118744"/>
        <a:ext cx="2109767" cy="1235119"/>
      </dsp:txXfrm>
    </dsp:sp>
    <dsp:sp modelId="{22FC502B-8900-45A9-8B49-23E05183528A}">
      <dsp:nvSpPr>
        <dsp:cNvPr id="0" name=""/>
        <dsp:cNvSpPr/>
      </dsp:nvSpPr>
      <dsp:spPr>
        <a:xfrm>
          <a:off x="5473863" y="2465163"/>
          <a:ext cx="463563" cy="542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5473863" y="2573619"/>
        <a:ext cx="324494" cy="325369"/>
      </dsp:txXfrm>
    </dsp:sp>
    <dsp:sp modelId="{2E41BBB2-4EBA-4CEE-9DB6-51D931437FDC}">
      <dsp:nvSpPr>
        <dsp:cNvPr id="0" name=""/>
        <dsp:cNvSpPr/>
      </dsp:nvSpPr>
      <dsp:spPr>
        <a:xfrm>
          <a:off x="6129849" y="2080318"/>
          <a:ext cx="2186619" cy="1311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2. Schuljahr</a:t>
          </a:r>
        </a:p>
      </dsp:txBody>
      <dsp:txXfrm>
        <a:off x="6168275" y="2118744"/>
        <a:ext cx="2109767" cy="1235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4703A-652A-464A-AA63-2A588813DBEB}">
      <dsp:nvSpPr>
        <dsp:cNvPr id="0" name=""/>
        <dsp:cNvSpPr/>
      </dsp:nvSpPr>
      <dsp:spPr>
        <a:xfrm rot="5400000">
          <a:off x="-360738" y="396766"/>
          <a:ext cx="2404922" cy="16834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11:40 – 15.00 Uhr</a:t>
          </a:r>
        </a:p>
      </dsp:txBody>
      <dsp:txXfrm rot="-5400000">
        <a:off x="1" y="877751"/>
        <a:ext cx="1683445" cy="721477"/>
      </dsp:txXfrm>
    </dsp:sp>
    <dsp:sp modelId="{B1918615-D88A-4CB9-901E-FF7A12225A23}">
      <dsp:nvSpPr>
        <dsp:cNvPr id="0" name=""/>
        <dsp:cNvSpPr/>
      </dsp:nvSpPr>
      <dsp:spPr>
        <a:xfrm rot="5400000">
          <a:off x="4244512" y="-2556693"/>
          <a:ext cx="1626509" cy="67486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Mit warmem Mittagessen oder kalt 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Möglichkeit sich in </a:t>
          </a:r>
          <a:r>
            <a:rPr lang="de-DE" sz="1800" kern="1200" dirty="0" err="1"/>
            <a:t>AG´s</a:t>
          </a:r>
          <a:r>
            <a:rPr lang="de-DE" sz="1800" kern="1200" dirty="0"/>
            <a:t> einzuwählen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Hausaufgabenzeit (14:05-14:50) </a:t>
          </a:r>
          <a:br>
            <a:rPr lang="de-DE" sz="1800" kern="1200" dirty="0"/>
          </a:br>
          <a:r>
            <a:rPr lang="de-DE" sz="1800" kern="1200" dirty="0"/>
            <a:t>wird von Lehrkräften betreut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Abholzeit: 13:15 Uhr oder 15:00 Uhr</a:t>
          </a:r>
        </a:p>
      </dsp:txBody>
      <dsp:txXfrm rot="-5400000">
        <a:off x="1683445" y="83774"/>
        <a:ext cx="6669243" cy="1467709"/>
      </dsp:txXfrm>
    </dsp:sp>
    <dsp:sp modelId="{7162F735-6C5B-49E3-BB36-35E9970FFCFD}">
      <dsp:nvSpPr>
        <dsp:cNvPr id="0" name=""/>
        <dsp:cNvSpPr/>
      </dsp:nvSpPr>
      <dsp:spPr>
        <a:xfrm rot="5400000">
          <a:off x="-360738" y="2633269"/>
          <a:ext cx="2404922" cy="1683445"/>
        </a:xfrm>
        <a:prstGeom prst="chevron">
          <a:avLst/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rnd" cmpd="sng" algn="ctr">
          <a:solidFill>
            <a:schemeClr val="accent3">
              <a:hueOff val="-1234063"/>
              <a:satOff val="-2167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/>
            <a:t>11.40 – 17:00 Uhr</a:t>
          </a:r>
        </a:p>
      </dsp:txBody>
      <dsp:txXfrm rot="-5400000">
        <a:off x="1" y="3114254"/>
        <a:ext cx="1683445" cy="721477"/>
      </dsp:txXfrm>
    </dsp:sp>
    <dsp:sp modelId="{BF685615-B4E1-4DFE-9FEE-09EF0EE2387B}">
      <dsp:nvSpPr>
        <dsp:cNvPr id="0" name=""/>
        <dsp:cNvSpPr/>
      </dsp:nvSpPr>
      <dsp:spPr>
        <a:xfrm rot="5400000">
          <a:off x="4169424" y="-320190"/>
          <a:ext cx="1776686" cy="67486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-1234063"/>
              <a:satOff val="-2167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Mit warmem Mittagessen oder kalt essen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Möglichkeit sich in </a:t>
          </a:r>
          <a:r>
            <a:rPr lang="de-DE" sz="1800" kern="1200" dirty="0" err="1"/>
            <a:t>AG´s</a:t>
          </a:r>
          <a:r>
            <a:rPr lang="de-DE" sz="1800" kern="1200" dirty="0"/>
            <a:t> einzuwählen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Hausaufgabenzeit (14:05-14:50) </a:t>
          </a:r>
          <a:br>
            <a:rPr lang="de-DE" sz="1800" kern="1200" dirty="0"/>
          </a:br>
          <a:r>
            <a:rPr lang="de-DE" sz="1800" kern="1200" dirty="0"/>
            <a:t>wird von Lehrkräften betreut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Abholzeit: 13:15 Uhr, 15:00 Uhr oder 17:00 Uhr</a:t>
          </a:r>
        </a:p>
      </dsp:txBody>
      <dsp:txXfrm rot="-5400000">
        <a:off x="1683446" y="2252519"/>
        <a:ext cx="6661912" cy="1603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56AD9BED-6994-4AF5-A375-6EDB29C134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6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9938"/>
            <a:ext cx="5110163" cy="38338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09" y="4861441"/>
            <a:ext cx="5209646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6" y="9722882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63" tIns="49882" rIns="99763" bIns="4988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4913D46-8CC5-4EB6-9B7C-BAA766C15E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6D282-184C-4847-95AC-7D387A320A05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CD6FD-61EF-4048-B8ED-F54B176DE27C}" type="slidenum">
              <a:rPr lang="de-DE" altLang="de-DE"/>
              <a:pPr/>
              <a:t>28</a:t>
            </a:fld>
            <a:endParaRPr lang="de-DE" altLang="de-DE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5BE59-F51C-437B-9E5E-56A3FEAF70B1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216C5-4F38-4DF5-B3B1-8FF485C2032B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3FCB0-875F-4454-9133-6EAAE0A56C78}" type="slidenum">
              <a:rPr lang="de-DE" altLang="de-DE"/>
              <a:pPr/>
              <a:t>35</a:t>
            </a:fld>
            <a:endParaRPr lang="de-DE" altLang="de-D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9843D-D528-4946-9431-2BB16962810C}" type="slidenum">
              <a:rPr lang="de-DE" altLang="de-DE"/>
              <a:pPr/>
              <a:t>36</a:t>
            </a:fld>
            <a:endParaRPr lang="de-DE" altLang="de-D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3DBBF-98EC-4093-A82C-B60F97925A5E}" type="slidenum">
              <a:rPr lang="de-DE" altLang="de-DE"/>
              <a:pPr/>
              <a:t>37</a:t>
            </a:fld>
            <a:endParaRPr lang="de-DE" alt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A7D5E-8BB4-42CA-BE53-AD770A8088F3}" type="slidenum">
              <a:rPr lang="de-DE" altLang="de-DE"/>
              <a:pPr/>
              <a:t>42</a:t>
            </a:fld>
            <a:endParaRPr lang="de-DE" altLang="de-DE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ADAB8-FF31-4B84-A98F-8050FCB89C19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F3E8E-CA32-4BAD-AD02-A72F11E7C5F1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EE311F-E55B-4F8C-BC83-7440192488A0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EF8D8-E419-43B2-9476-0E91029AE2EE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0B85A2-FEBF-44F3-AEBC-48469E525C1A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C0D42-2A30-4B6A-B720-1311795F2DD4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76C63-A3AD-44EF-BEB6-BBF398EFC0EC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B246F-ADC1-424E-949D-157452D104C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052E-61BF-41B8-B6F0-AF421C1D6C30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5081204"/>
      </p:ext>
    </p:extLst>
  </p:cSld>
  <p:clrMapOvr>
    <a:masterClrMapping/>
  </p:clrMapOvr>
  <p:transition spd="slow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698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027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97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907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15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7232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A3748-B513-4963-8C03-E9056269634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895987"/>
      </p:ext>
    </p:extLst>
  </p:cSld>
  <p:clrMapOvr>
    <a:masterClrMapping/>
  </p:clrMapOvr>
  <p:transition spd="slow"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02622-31BC-422E-9A3C-62296C159D3E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4254550"/>
      </p:ext>
    </p:extLst>
  </p:cSld>
  <p:clrMapOvr>
    <a:masterClrMapping/>
  </p:clrMapOvr>
  <p:transition spd="slow"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B5C8-772C-404C-A394-23BDD6DC0A6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0523474"/>
      </p:ext>
    </p:extLst>
  </p:cSld>
  <p:clrMapOvr>
    <a:masterClrMapping/>
  </p:clrMapOvr>
  <p:transition spd="slow"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838AA-003B-4970-81A8-501F1873810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7306888"/>
      </p:ext>
    </p:extLst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0F24E-8BB0-490E-9513-E1307B590CC7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4494388"/>
      </p:ext>
    </p:extLst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8571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185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E166F-1831-4F92-947B-98341E486B6F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7820238"/>
      </p:ext>
    </p:extLst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3DC61-71BF-4490-9AC7-32466F0C3D0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7943567"/>
      </p:ext>
    </p:extLst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42E77-C6FF-4D73-A053-A599CD49E92C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7836971"/>
      </p:ext>
    </p:extLst>
  </p:cSld>
  <p:clrMapOvr>
    <a:masterClrMapping/>
  </p:clrMapOvr>
  <p:transition spd="slow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6A83A-9450-471C-9A78-6F8C872CEC1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1209505"/>
      </p:ext>
    </p:extLst>
  </p:cSld>
  <p:clrMapOvr>
    <a:masterClrMapping/>
  </p:clrMapOvr>
  <p:transition spd="slow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718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3B7773F-6AE9-4F0D-830B-CA5EECB186D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0235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ransition spd="slow">
    <p:zoom dir="in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962"/>
            <a:ext cx="8496944" cy="46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DB7764-301D-49CC-A821-80BF6856F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534"/>
            <a:ext cx="8496944" cy="31255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B4B6C9-DACC-424E-B373-C46077283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/>
          <a:stretch/>
        </p:blipFill>
        <p:spPr>
          <a:xfrm>
            <a:off x="2699792" y="3933056"/>
            <a:ext cx="4024844" cy="2780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61157-06B0-4A08-853F-0830F4BF0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920880" cy="1524000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/>
              <a:t>Rituale im Morgenkreis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48D361-DE04-4697-A646-79209264F6AB}"/>
              </a:ext>
            </a:extLst>
          </p:cNvPr>
          <p:cNvSpPr txBox="1"/>
          <p:nvPr/>
        </p:nvSpPr>
        <p:spPr>
          <a:xfrm>
            <a:off x="899592" y="1692805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Begrüßungslied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Datum stecken &amp; besprechen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/>
              <a:t>Schultage zählen</a:t>
            </a:r>
            <a:endParaRPr lang="de-DE" dirty="0"/>
          </a:p>
        </p:txBody>
      </p:sp>
      <p:pic>
        <p:nvPicPr>
          <p:cNvPr id="4" name="Picture 6" descr="E:\DCIM\100ND70S\DSC_0256.JPG">
            <a:extLst>
              <a:ext uri="{FF2B5EF4-FFF2-40B4-BE49-F238E27FC236}">
                <a16:creationId xmlns:a16="http://schemas.microsoft.com/office/drawing/2014/main" id="{C2884C69-D863-4C92-AA9D-D6090C77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9000"/>
            <a:ext cx="4873199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812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EE75EF-C2BA-4E5A-A844-5A229AAC8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127776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8765723-3E85-4AEA-96E7-BA6F539DF7F3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Rituale im Morgenkreis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950542-2F2B-4764-99C9-C2B5CDADBAB6}"/>
              </a:ext>
            </a:extLst>
          </p:cNvPr>
          <p:cNvSpPr txBox="1"/>
          <p:nvPr/>
        </p:nvSpPr>
        <p:spPr>
          <a:xfrm>
            <a:off x="899592" y="1692805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Kinder zählen &amp; </a:t>
            </a:r>
            <a:br>
              <a:rPr lang="de-DE" sz="3200" dirty="0">
                <a:sym typeface="Wingdings" panose="05000000000000000000" pitchFamily="2" charset="2"/>
              </a:rPr>
            </a:br>
            <a:r>
              <a:rPr lang="de-DE" sz="3200" dirty="0">
                <a:sym typeface="Wingdings" panose="05000000000000000000" pitchFamily="2" charset="2"/>
              </a:rPr>
              <a:t> herausfinden, wer ist da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sym typeface="Wingdings" panose="05000000000000000000" pitchFamily="2" charset="2"/>
              </a:rPr>
              <a:t>Erzählrunde oder ein </a:t>
            </a:r>
            <a:r>
              <a:rPr lang="de-DE" sz="3200" dirty="0"/>
              <a:t>Buch  </a:t>
            </a:r>
            <a:br>
              <a:rPr lang="de-DE" sz="3200" dirty="0"/>
            </a:br>
            <a:r>
              <a:rPr lang="de-DE" sz="3200" dirty="0"/>
              <a:t> vorlesen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/>
              <a:t>Tagesablauf &amp; </a:t>
            </a:r>
            <a:br>
              <a:rPr lang="de-DE" sz="3200" dirty="0"/>
            </a:br>
            <a:r>
              <a:rPr lang="de-DE" sz="3200" dirty="0"/>
              <a:t> Tagesthema besprechen</a:t>
            </a:r>
          </a:p>
        </p:txBody>
      </p:sp>
    </p:spTree>
    <p:extLst>
      <p:ext uri="{BB962C8B-B14F-4D97-AF65-F5344CB8AC3E}">
        <p14:creationId xmlns:p14="http://schemas.microsoft.com/office/powerpoint/2010/main" val="320522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2032-CE34-4F48-A5CF-A283B6EF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7560840" cy="1524000"/>
          </a:xfrm>
        </p:spPr>
        <p:txBody>
          <a:bodyPr>
            <a:normAutofit/>
          </a:bodyPr>
          <a:lstStyle/>
          <a:p>
            <a:r>
              <a:rPr lang="de-DE" sz="4800" b="1" dirty="0">
                <a:latin typeface="Comic Sans MS" panose="030F0702030302020204" pitchFamily="66" charset="0"/>
              </a:rPr>
              <a:t>Beginn freie Arbeit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725F04-72F3-45ED-9F37-ADA058EF0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9809" y="2135328"/>
            <a:ext cx="4890628" cy="36679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DDA316-ECB0-4378-9CC4-17738817D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77" y="2963966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793153-7C02-4B60-92C6-3D93C25F5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" t="25850" r="-1" b="18500"/>
          <a:stretch/>
        </p:blipFill>
        <p:spPr>
          <a:xfrm>
            <a:off x="533400" y="1412776"/>
            <a:ext cx="837964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C7FC23-ACD8-4D37-8073-380063427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4" y="270804"/>
            <a:ext cx="4104456" cy="57504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839E3C-7427-4EE7-9555-AD85721A9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77" y="260648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827584" y="1795807"/>
            <a:ext cx="8534400" cy="397827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Themenbezogene Aufgaben 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Zahlen, Mengen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Buchstaben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Jahreszeiten</a:t>
            </a:r>
          </a:p>
          <a:p>
            <a:pPr eaLnBrk="1" hangingPunct="1">
              <a:buFont typeface="Wingdings" panose="05000000000000000000" pitchFamily="2" charset="2"/>
              <a:buChar char="à"/>
            </a:pPr>
            <a:r>
              <a:rPr lang="de-DE" altLang="de-DE" sz="36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 Kunstprojekte</a:t>
            </a:r>
            <a:endParaRPr lang="de-DE" altLang="de-DE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B6509C4-E4E3-4A35-B667-D6B34C1302EC}"/>
              </a:ext>
            </a:extLst>
          </p:cNvPr>
          <p:cNvSpPr txBox="1">
            <a:spLocks/>
          </p:cNvSpPr>
          <p:nvPr/>
        </p:nvSpPr>
        <p:spPr>
          <a:xfrm>
            <a:off x="140970" y="218728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Arbeitsphase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3A3F92-7789-4CD4-9887-2F7106216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472362"/>
            <a:ext cx="7884368" cy="5913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1EB2B-057A-453A-A795-39C040B4F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73049"/>
            <a:ext cx="8244408" cy="45119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Kinder der 3.ten Klassen werden Paten für E1 Kinder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Schreiben ihnen einen Begrüßungsbrief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Holen alle Kinder vor der ersten Pause  ab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  <a:sym typeface="Wingdings" panose="05000000000000000000" pitchFamily="2" charset="2"/>
              </a:rPr>
              <a:t>Zeigen den E1 Kindern den Schulhof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3F913CF-330B-42B9-A5A1-018079B9315E}"/>
              </a:ext>
            </a:extLst>
          </p:cNvPr>
          <p:cNvSpPr txBox="1">
            <a:spLocks/>
          </p:cNvSpPr>
          <p:nvPr/>
        </p:nvSpPr>
        <p:spPr>
          <a:xfrm>
            <a:off x="395536" y="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Patenschaften</a:t>
            </a:r>
          </a:p>
        </p:txBody>
      </p:sp>
    </p:spTree>
    <p:extLst>
      <p:ext uri="{BB962C8B-B14F-4D97-AF65-F5344CB8AC3E}">
        <p14:creationId xmlns:p14="http://schemas.microsoft.com/office/powerpoint/2010/main" val="254777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0B221B-02A1-4E91-AF35-A2F41E6C5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563975" cy="47525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5D43A7-3EE9-4931-9571-F1814BF9E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72639"/>
            <a:ext cx="4860032" cy="364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4237"/>
            <a:ext cx="9144000" cy="1257300"/>
          </a:xfrm>
        </p:spPr>
        <p:txBody>
          <a:bodyPr/>
          <a:lstStyle/>
          <a:p>
            <a:pPr eaLnBrk="1" hangingPunct="1"/>
            <a:r>
              <a:rPr lang="de-DE" altLang="de-DE" b="1" dirty="0">
                <a:latin typeface="Comic Sans MS" pitchFamily="66" charset="0"/>
              </a:rPr>
              <a:t>Wir haben eine Eingangsstufe!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0"/>
            <a:ext cx="3888431" cy="730380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</a:rPr>
              <a:t>	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In der Grundschule </a:t>
            </a:r>
            <a:r>
              <a:rPr lang="de-DE" altLang="de-DE" sz="3200" dirty="0" err="1">
                <a:solidFill>
                  <a:schemeClr val="tx1"/>
                </a:solidFill>
                <a:latin typeface="Comic Sans MS" pitchFamily="66" charset="0"/>
              </a:rPr>
              <a:t>Naunheim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 werden die Kinder </a:t>
            </a:r>
            <a:b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de-DE" altLang="de-DE" sz="3200" b="1" dirty="0">
                <a:solidFill>
                  <a:schemeClr val="tx1"/>
                </a:solidFill>
                <a:latin typeface="Comic Sans MS" pitchFamily="66" charset="0"/>
              </a:rPr>
              <a:t>seit 1972</a:t>
            </a:r>
            <a:r>
              <a:rPr lang="de-DE" altLang="de-DE" sz="3200" dirty="0">
                <a:solidFill>
                  <a:schemeClr val="tx1"/>
                </a:solidFill>
                <a:latin typeface="Comic Sans MS" pitchFamily="66" charset="0"/>
              </a:rPr>
              <a:t> mit fünf Jahren eingeschult</a:t>
            </a: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  <a:latin typeface="Comic Sans MS" pitchFamily="66" charset="0"/>
              </a:rPr>
              <a:t>	</a:t>
            </a:r>
            <a:endParaRPr lang="de-DE" altLang="de-DE" sz="2800" dirty="0">
              <a:latin typeface="Comic Sans MS" pitchFamily="66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870101" y="4836982"/>
            <a:ext cx="3505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/>
            <a:r>
              <a:rPr lang="de-DE" altLang="de-DE" b="1" dirty="0"/>
              <a:t>Grundschule </a:t>
            </a:r>
            <a:r>
              <a:rPr lang="de-DE" altLang="de-DE" b="1" dirty="0" err="1"/>
              <a:t>Naunheim</a:t>
            </a:r>
            <a:endParaRPr lang="de-DE" altLang="de-DE" b="1" dirty="0"/>
          </a:p>
        </p:txBody>
      </p:sp>
      <p:pic>
        <p:nvPicPr>
          <p:cNvPr id="3077" name="Grafik 7" descr="P10108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009" y="1373160"/>
            <a:ext cx="5187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CE54D2-8747-47B8-859F-580EAF2B4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458003" cy="461121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13F807-6CD2-4E6B-9D57-CED875A54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08920"/>
            <a:ext cx="4705078" cy="352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149085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In der pause macht </a:t>
            </a:r>
            <a:br>
              <a:rPr lang="de-DE" altLang="de-DE" dirty="0">
                <a:latin typeface="Comic Sans MS" pitchFamily="66" charset="0"/>
              </a:rPr>
            </a:br>
            <a:r>
              <a:rPr lang="de-DE" altLang="de-DE" dirty="0">
                <a:latin typeface="Comic Sans MS" pitchFamily="66" charset="0"/>
              </a:rPr>
              <a:t>das Spielen Spaß.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A77668-588A-458B-9C55-F76DC5CF7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3250" r="10801" b="16401"/>
          <a:stretch/>
        </p:blipFill>
        <p:spPr>
          <a:xfrm>
            <a:off x="1115616" y="1424608"/>
            <a:ext cx="2506397" cy="34985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D996DE-FFB8-47CB-8370-1FD825D79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36777"/>
            <a:ext cx="2624494" cy="349932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854146-3BCD-46AB-9E72-2C8F7611FC8B}"/>
              </a:ext>
            </a:extLst>
          </p:cNvPr>
          <p:cNvSpPr txBox="1">
            <a:spLocks/>
          </p:cNvSpPr>
          <p:nvPr/>
        </p:nvSpPr>
        <p:spPr>
          <a:xfrm>
            <a:off x="179512" y="-100205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1. Pause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CD578-66B9-4146-BF50-9BF12059FA60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Buddy &amp; Streitschlichter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9EA9F2F-2D80-47EF-B89F-89590460AF4E}"/>
              </a:ext>
            </a:extLst>
          </p:cNvPr>
          <p:cNvSpPr/>
          <p:nvPr/>
        </p:nvSpPr>
        <p:spPr>
          <a:xfrm>
            <a:off x="323528" y="2154486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Seit vielen Jahren  sind an unserer Schule </a:t>
            </a:r>
            <a:b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</a:br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Fußball-</a:t>
            </a:r>
            <a:r>
              <a:rPr lang="de-DE" altLang="de-DE" sz="3600" cap="all" dirty="0" err="1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buddY‘s</a:t>
            </a:r>
            <a:r>
              <a:rPr lang="de-DE" altLang="de-DE" sz="3600" cap="all" dirty="0">
                <a:ln w="3175" cmpd="sng">
                  <a:noFill/>
                </a:ln>
                <a:latin typeface="Comic Sans MS" pitchFamily="66" charset="0"/>
                <a:ea typeface="+mj-ea"/>
                <a:cs typeface="+mj-cs"/>
              </a:rPr>
              <a:t>  ein fester Bestandteil.</a:t>
            </a:r>
            <a:endParaRPr lang="de-DE" sz="3600" cap="all" dirty="0">
              <a:ln w="3175" cmpd="sng">
                <a:noFill/>
              </a:ln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Picture 6" descr="C:\Dokumente und Einstellungen\Annette\Desktop\Buddy\fussball buddy-freigestellt.gif">
            <a:extLst>
              <a:ext uri="{FF2B5EF4-FFF2-40B4-BE49-F238E27FC236}">
                <a16:creationId xmlns:a16="http://schemas.microsoft.com/office/drawing/2014/main" id="{D1F70740-610D-4605-B333-AA425CFA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861048"/>
            <a:ext cx="30829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09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nette\temp\DSC_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560840" cy="5027467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02706E5-6BE4-4A2C-B50C-D5698CAB59EB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Buddy &amp; Streitschlichter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364823-4B4F-4A16-9B29-FA6D4757C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5061"/>
            <a:ext cx="8038117" cy="602787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221088"/>
            <a:ext cx="8215064" cy="2173560"/>
          </a:xfrm>
        </p:spPr>
        <p:txBody>
          <a:bodyPr>
            <a:normAutofit/>
          </a:bodyPr>
          <a:lstStyle/>
          <a:p>
            <a:r>
              <a:rPr lang="de-DE" altLang="de-DE" dirty="0">
                <a:latin typeface="Comic Sans MS" pitchFamily="66" charset="0"/>
              </a:rPr>
              <a:t>Seit 2019 sind in den Pausen Kinder als Streitschlichter im Einsatz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081" y="260648"/>
            <a:ext cx="4817837" cy="38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7E1BC8-12FA-465E-9221-4E175B071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10712"/>
            <a:ext cx="8316416" cy="62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8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33288-C71B-408B-9277-B0044ECDB831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Frühstückspause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F6C03B-46DD-46B6-99CC-83076FFDD703}"/>
              </a:ext>
            </a:extLst>
          </p:cNvPr>
          <p:cNvSpPr txBox="1"/>
          <p:nvPr/>
        </p:nvSpPr>
        <p:spPr>
          <a:xfrm>
            <a:off x="467544" y="1684144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gemeinsames Frühstück nach der  </a:t>
            </a:r>
            <a:b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 großen Pause von 09:45 – 10:05 Uhr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gesundes Frühstück &amp; </a:t>
            </a:r>
            <a:b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de-DE" sz="3200" dirty="0">
                <a:latin typeface="Comic Sans MS" panose="030F0702030302020204" pitchFamily="66" charset="0"/>
                <a:sym typeface="Wingdings" panose="05000000000000000000" pitchFamily="2" charset="2"/>
              </a:rPr>
              <a:t>  ungesüßte Getränke</a:t>
            </a: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de-DE" sz="32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87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1FF63E-C7BF-42FC-B87F-5F58BE32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000" r="16401" b="16401"/>
          <a:stretch/>
        </p:blipFill>
        <p:spPr>
          <a:xfrm rot="16200000">
            <a:off x="1943708" y="-255409"/>
            <a:ext cx="5256584" cy="7008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41B5BB-6E10-4B07-A16E-6BECF0BF0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9551" r="15350" b="11150"/>
          <a:stretch/>
        </p:blipFill>
        <p:spPr>
          <a:xfrm>
            <a:off x="232326" y="174139"/>
            <a:ext cx="5760640" cy="47525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3E97C4-65FA-4145-9EE2-290CA4EC9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01" y="2606789"/>
            <a:ext cx="4077072" cy="4077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2048" y="-2613756"/>
            <a:ext cx="7772400" cy="5976664"/>
          </a:xfrm>
        </p:spPr>
        <p:txBody>
          <a:bodyPr>
            <a:normAutofit/>
          </a:bodyPr>
          <a:lstStyle/>
          <a:p>
            <a:pPr eaLnBrk="1" hangingPunct="1"/>
            <a:br>
              <a:rPr lang="de-DE" altLang="de-DE" sz="48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Die fünfjährigen</a:t>
            </a:r>
            <a:br>
              <a:rPr lang="de-DE" altLang="de-DE" sz="36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Kinder durchlaufen</a:t>
            </a:r>
            <a:br>
              <a:rPr lang="de-DE" altLang="de-DE" sz="3600" dirty="0">
                <a:latin typeface="Comic Sans MS" pitchFamily="66" charset="0"/>
              </a:rPr>
            </a:br>
            <a:r>
              <a:rPr lang="de-DE" altLang="de-DE" sz="3600" dirty="0">
                <a:latin typeface="Comic Sans MS" pitchFamily="66" charset="0"/>
              </a:rPr>
              <a:t>mit der Einschulung: </a:t>
            </a:r>
            <a:endParaRPr lang="de-DE" altLang="de-DE" sz="4800" dirty="0">
              <a:latin typeface="Comic Sans MS" pitchFamily="66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32C4A58-4FF8-48F7-BDF3-D3D9069C206A}"/>
              </a:ext>
            </a:extLst>
          </p:cNvPr>
          <p:cNvSpPr txBox="1">
            <a:spLocks/>
          </p:cNvSpPr>
          <p:nvPr/>
        </p:nvSpPr>
        <p:spPr>
          <a:xfrm>
            <a:off x="539552" y="-387424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Schuljahre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571F3C3E-4AB1-4EEB-B275-35454CDBA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309170"/>
              </p:ext>
            </p:extLst>
          </p:nvPr>
        </p:nvGraphicFramePr>
        <p:xfrm>
          <a:off x="410108" y="1739770"/>
          <a:ext cx="832378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60" y="5085184"/>
            <a:ext cx="8359080" cy="1524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Gestärkt können die Kinder prima lernen,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40B096E-B17B-4C58-A32E-897988236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312368" cy="4416491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54D079B-55C5-4DCE-81CE-B44DB213D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1"/>
            <a:ext cx="3312368" cy="4416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27384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</a:rPr>
              <a:t>toll basteln &amp; Kreativ werden.</a:t>
            </a:r>
          </a:p>
        </p:txBody>
      </p:sp>
      <p:sp>
        <p:nvSpPr>
          <p:cNvPr id="31747" name="Inhaltsplatzhalter 3"/>
          <p:cNvSpPr>
            <a:spLocks noGrp="1"/>
          </p:cNvSpPr>
          <p:nvPr>
            <p:ph idx="1"/>
          </p:nvPr>
        </p:nvSpPr>
        <p:spPr>
          <a:xfrm>
            <a:off x="539552" y="544116"/>
            <a:ext cx="6554867" cy="3767670"/>
          </a:xfrm>
        </p:spPr>
        <p:txBody>
          <a:bodyPr/>
          <a:lstStyle/>
          <a:p>
            <a:r>
              <a:rPr lang="de-DE" altLang="de-DE" dirty="0"/>
              <a:t> &amp;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B6C79B-E67B-4EDE-96F5-BD003C78B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1" y="980728"/>
            <a:ext cx="7668344" cy="5751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F6C0546-6FF7-4464-B6B3-8DBFF5B30CD6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Sportunterricht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BBA5E06-5754-4EAE-B330-9AB87F4A3FC7}"/>
              </a:ext>
            </a:extLst>
          </p:cNvPr>
          <p:cNvSpPr txBox="1">
            <a:spLocks/>
          </p:cNvSpPr>
          <p:nvPr/>
        </p:nvSpPr>
        <p:spPr>
          <a:xfrm>
            <a:off x="395536" y="1173049"/>
            <a:ext cx="8244408" cy="528028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200" dirty="0">
                <a:solidFill>
                  <a:schemeClr val="tx1"/>
                </a:solidFill>
              </a:rPr>
              <a:t>Kinder benötigen: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Sporttasche mit Turnschuhen, Getränk, Sporthose &amp; T-Shirt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Eigenständiges Umziehen der Umkleidekabine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Bewegungsspiele &amp; </a:t>
            </a:r>
            <a:r>
              <a:rPr lang="de-DE" sz="3200" dirty="0" err="1">
                <a:solidFill>
                  <a:schemeClr val="tx1"/>
                </a:solidFill>
              </a:rPr>
              <a:t>Parcoure</a:t>
            </a: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Kennenlernen verschiedener Sportarten</a:t>
            </a:r>
          </a:p>
          <a:p>
            <a:pPr marL="0" indent="0">
              <a:buNone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2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408ABB7-6EFC-4CA8-9CB7-D370D75A8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658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FBDB49-F49F-40E9-A4AA-90F64ADAD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476672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09110" y="1772816"/>
            <a:ext cx="4683370" cy="4032448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Freispiel nimmt in der E1 noch einen großen Raum ein</a:t>
            </a: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Kinder lernen sich so im neuen Umfeld spielerisch kennen</a:t>
            </a:r>
            <a:br>
              <a:rPr lang="de-DE" altLang="de-DE" cap="none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endParaRPr lang="de-DE" altLang="de-DE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69CED0C-C17C-4351-9C38-FD63F44D8E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" y="1981200"/>
            <a:ext cx="3084219" cy="4114800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98C149-BE11-4DF1-81F2-88E3587E1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28800"/>
            <a:ext cx="3435846" cy="458112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AC5C8AB-A169-46D0-9099-EDFD0A26C42A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71872"/>
            <a:ext cx="77724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cap="none" dirty="0">
                <a:latin typeface="+mn-lt"/>
                <a:ea typeface="+mn-ea"/>
                <a:cs typeface="+mn-cs"/>
              </a:rPr>
              <a:t>In der 4. Stunde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darf gespielt werden.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E7710F-D52D-4AA4-896D-9181CE909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67894" cy="51571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F5B45E-47FB-43AC-972D-97D6881CF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9" y="908720"/>
            <a:ext cx="3788437" cy="5157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95804B-311B-4FAF-8CA8-B57C8800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759882" cy="50131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497391-FEA8-4632-8AB4-26CBE0019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2204864"/>
            <a:ext cx="4572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1A28E-DE89-4653-BFAA-CB0A464DF865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 err="1"/>
              <a:t>Föderstunden</a:t>
            </a:r>
            <a:endParaRPr lang="de-DE" sz="4800" b="1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CE1A4BE-2C26-4C62-8543-74B1BAB1AAAC}"/>
              </a:ext>
            </a:extLst>
          </p:cNvPr>
          <p:cNvSpPr/>
          <p:nvPr/>
        </p:nvSpPr>
        <p:spPr>
          <a:xfrm>
            <a:off x="683568" y="1124744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Ziel von Kurs- bzw. Fördersunden:</a:t>
            </a:r>
          </a:p>
          <a:p>
            <a:endParaRPr lang="de-DE" altLang="de-DE" sz="3600" dirty="0">
              <a:ln w="3175" cmpd="sng">
                <a:noFill/>
              </a:ln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Kinder lernen in Kleingruppen intensiver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Lehrer/innen oder Sozialpädagoginnen können sich mehr Zeit für das einzelne Kind nehmen</a:t>
            </a:r>
            <a:endParaRPr lang="de-DE" sz="3600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2732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27AE8-F552-4446-BEC9-37427299E8B3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 err="1"/>
              <a:t>Föderstunden</a:t>
            </a:r>
            <a:endParaRPr lang="de-DE" sz="4800" b="1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8E3AEC1-E979-4570-AB79-5F956C5D7C18}"/>
              </a:ext>
            </a:extLst>
          </p:cNvPr>
          <p:cNvSpPr/>
          <p:nvPr/>
        </p:nvSpPr>
        <p:spPr>
          <a:xfrm>
            <a:off x="683568" y="1124744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Ziel von Kurs- bzw. Förderstunden:</a:t>
            </a:r>
          </a:p>
          <a:p>
            <a:endParaRPr lang="de-DE" altLang="de-DE" sz="3600" dirty="0">
              <a:ln w="3175" cmpd="sng">
                <a:noFill/>
              </a:ln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gezieltere Förderangebote möglich  beispielsweise...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Mengen erkennen, 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Regelspiele erlernen,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Sprachspiele,</a:t>
            </a:r>
          </a:p>
          <a:p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… Basteln &amp; Umgang mit Schere    </a:t>
            </a:r>
            <a:b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</a:b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    &amp; Stiften </a:t>
            </a:r>
          </a:p>
        </p:txBody>
      </p:sp>
    </p:spTree>
    <p:extLst>
      <p:ext uri="{BB962C8B-B14F-4D97-AF65-F5344CB8AC3E}">
        <p14:creationId xmlns:p14="http://schemas.microsoft.com/office/powerpoint/2010/main" val="65088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38" y="1362075"/>
            <a:ext cx="7772400" cy="42068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de-DE" altLang="de-DE" sz="9600" b="1" dirty="0">
                <a:latin typeface="Comic Sans MS" pitchFamily="66" charset="0"/>
              </a:rPr>
              <a:t>Ein Tag in der Klasse E1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C529CCFC-7EFE-47B7-ACA7-F2508F61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4319"/>
            <a:ext cx="4382629" cy="328658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790952-933A-4372-9C00-BF9B12FCA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2108"/>
            <a:ext cx="4382632" cy="328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2A1A2B-1578-4C5A-A5D8-E18A7EAFB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585738" cy="568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-819472"/>
            <a:ext cx="8185150" cy="5608637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cap="none" dirty="0">
                <a:latin typeface="+mn-lt"/>
                <a:ea typeface="+mn-ea"/>
                <a:cs typeface="+mn-cs"/>
              </a:rPr>
              <a:t>Jetzt ist für die Kinder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der E1 der Unterricht beendet und 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r>
              <a:rPr lang="de-DE" altLang="de-DE" cap="none" dirty="0">
                <a:latin typeface="+mn-lt"/>
                <a:ea typeface="+mn-ea"/>
                <a:cs typeface="+mn-cs"/>
              </a:rPr>
              <a:t>alle gehen fröhlich nach Hause.</a:t>
            </a: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br>
              <a:rPr lang="de-DE" altLang="de-DE" cap="none" dirty="0">
                <a:latin typeface="+mn-lt"/>
                <a:ea typeface="+mn-ea"/>
                <a:cs typeface="+mn-cs"/>
              </a:rPr>
            </a:br>
            <a:endParaRPr lang="de-DE" altLang="de-DE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B3D79D-A88E-4BB1-9954-DA2D81BB7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3327834" cy="4437112"/>
          </a:xfrm>
          <a:prstGeom prst="rect">
            <a:avLst/>
          </a:prstGeom>
        </p:spPr>
      </p:pic>
      <p:sp>
        <p:nvSpPr>
          <p:cNvPr id="2" name="Smiley 1">
            <a:extLst>
              <a:ext uri="{FF2B5EF4-FFF2-40B4-BE49-F238E27FC236}">
                <a16:creationId xmlns:a16="http://schemas.microsoft.com/office/drawing/2014/main" id="{B03FF881-9FF3-470B-A389-E0E974616A89}"/>
              </a:ext>
            </a:extLst>
          </p:cNvPr>
          <p:cNvSpPr/>
          <p:nvPr/>
        </p:nvSpPr>
        <p:spPr>
          <a:xfrm>
            <a:off x="4507725" y="3573016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2A786-E3DC-4769-93F6-B6B2A7400FC3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EA838-F351-46CB-83EE-4B5233C125CE}"/>
              </a:ext>
            </a:extLst>
          </p:cNvPr>
          <p:cNvSpPr txBox="1">
            <a:spLocks/>
          </p:cNvSpPr>
          <p:nvPr/>
        </p:nvSpPr>
        <p:spPr>
          <a:xfrm>
            <a:off x="179512" y="1268760"/>
            <a:ext cx="8244408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Kinder können für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den Ganztag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angemeldet werden.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Frühaufsicht beginnt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für die Ganztagskinder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um 07:30 Uhr.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F2F787-A4B5-4E69-9C45-075ECDCB7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05" y="1268760"/>
            <a:ext cx="3885896" cy="52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4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CD684-0B2A-404C-9F3F-66F21549C938}"/>
              </a:ext>
            </a:extLst>
          </p:cNvPr>
          <p:cNvSpPr txBox="1">
            <a:spLocks/>
          </p:cNvSpPr>
          <p:nvPr/>
        </p:nvSpPr>
        <p:spPr>
          <a:xfrm>
            <a:off x="179512" y="1726363"/>
            <a:ext cx="8244408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Kinder haben noch eine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zweite Pause von 11:25 bis 11:40 Uhr.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Danach beginnt die Betreuung im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Ganztag.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3F8654-5166-4F93-B048-1DCE2372B757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</p:spTree>
    <p:extLst>
      <p:ext uri="{BB962C8B-B14F-4D97-AF65-F5344CB8AC3E}">
        <p14:creationId xmlns:p14="http://schemas.microsoft.com/office/powerpoint/2010/main" val="302450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8DAF6-0584-4089-A373-4B77723B67DF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0F56F9-707F-400B-BD1D-FF17169AF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 b="4469"/>
          <a:stretch/>
        </p:blipFill>
        <p:spPr>
          <a:xfrm>
            <a:off x="755576" y="3211446"/>
            <a:ext cx="2520280" cy="35055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BFD9B5-4608-4944-9DB0-AB9858EE7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71" y="2420888"/>
            <a:ext cx="3140969" cy="418795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97CCF6A-FFB7-41EA-8307-0F35DCFC0427}"/>
              </a:ext>
            </a:extLst>
          </p:cNvPr>
          <p:cNvSpPr/>
          <p:nvPr/>
        </p:nvSpPr>
        <p:spPr>
          <a:xfrm>
            <a:off x="683568" y="112474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dirty="0">
                <a:ln w="3175" cmpd="sng">
                  <a:noFill/>
                </a:ln>
              </a:rPr>
              <a:t>Kinder melden sich am Anmeldefenster nach </a:t>
            </a:r>
            <a:br>
              <a:rPr lang="de-DE" altLang="de-DE" sz="3600" dirty="0">
                <a:ln w="3175" cmpd="sng">
                  <a:noFill/>
                </a:ln>
              </a:rPr>
            </a:br>
            <a:r>
              <a:rPr lang="de-DE" altLang="de-DE" sz="3600" dirty="0">
                <a:ln w="3175" cmpd="sng">
                  <a:noFill/>
                </a:ln>
              </a:rPr>
              <a:t>der 2ten Pause an. </a:t>
            </a:r>
            <a:endParaRPr lang="de-DE" sz="3600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3516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89B4D-A50A-46A5-AB95-9CBA36C83427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0B69824-8A6B-44FD-811F-C7C9648263CB}"/>
              </a:ext>
            </a:extLst>
          </p:cNvPr>
          <p:cNvSpPr/>
          <p:nvPr/>
        </p:nvSpPr>
        <p:spPr>
          <a:xfrm>
            <a:off x="683568" y="112474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n w="3175" cmpd="sng">
                  <a:noFill/>
                </a:ln>
              </a:rPr>
              <a:t>Ranzen, Schuhe, Jacke &amp; Co haben einen festen Platz.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DF599-6FD0-4B81-A3CD-27DAE3FF6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6401" b="8001"/>
          <a:stretch/>
        </p:blipFill>
        <p:spPr>
          <a:xfrm>
            <a:off x="395536" y="2612193"/>
            <a:ext cx="3527807" cy="39223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6B95C1-CE21-4156-96F6-CB30CD3A9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34148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07F1B-6654-4C31-BCE5-5BB6B5979954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156737-C970-483F-954A-6C63A725D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196752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1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0AA26-19DF-4FC3-A909-1193C4BB7E2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D4A71A-F44F-4C20-8DB6-B2D2E918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8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BA28B-255F-41F9-8C24-3329FF7B6C5C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A02C6F-A837-44DE-AA05-88BA3B008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436096" cy="3600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CD49E5-D79F-47C8-A4AD-282012CDA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1" y="3284984"/>
            <a:ext cx="4547997" cy="34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3985" y="1712640"/>
            <a:ext cx="4176464" cy="2476537"/>
          </a:xfrm>
        </p:spPr>
        <p:txBody>
          <a:bodyPr/>
          <a:lstStyle/>
          <a:p>
            <a:pPr eaLnBrk="1" hangingPunct="1"/>
            <a:r>
              <a:rPr lang="de-DE" altLang="de-DE" dirty="0">
                <a:latin typeface="Comic Sans MS" pitchFamily="66" charset="0"/>
                <a:sym typeface="Wingdings" panose="05000000000000000000" pitchFamily="2" charset="2"/>
              </a:rPr>
              <a:t> </a:t>
            </a:r>
            <a:r>
              <a:rPr lang="de-DE" altLang="de-DE" dirty="0">
                <a:latin typeface="Comic Sans MS" pitchFamily="66" charset="0"/>
              </a:rPr>
              <a:t>Um 7.55 Uhr beginnt für ALLE Kinder die Schule.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67294C-1D28-4DE1-96F5-538D09450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1" y="1628800"/>
            <a:ext cx="3651870" cy="486916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1EA3F44-E2BD-4BB6-B73F-B5288D402E63}"/>
              </a:ext>
            </a:extLst>
          </p:cNvPr>
          <p:cNvSpPr txBox="1">
            <a:spLocks noChangeArrowheads="1"/>
          </p:cNvSpPr>
          <p:nvPr/>
        </p:nvSpPr>
        <p:spPr>
          <a:xfrm>
            <a:off x="4228346" y="4293096"/>
            <a:ext cx="4808150" cy="23042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altLang="de-DE" dirty="0">
                <a:latin typeface="Comic Sans MS" pitchFamily="66" charset="0"/>
                <a:sym typeface="Wingdings" panose="05000000000000000000" pitchFamily="2" charset="2"/>
              </a:rPr>
              <a:t> </a:t>
            </a:r>
            <a:r>
              <a:rPr lang="de-DE" altLang="de-DE" dirty="0">
                <a:latin typeface="Comic Sans MS" pitchFamily="66" charset="0"/>
              </a:rPr>
              <a:t>Aufstellung in Reihen vor dem Eingangsstufen-gebäude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F4FE16F-2B2C-4FB1-BCCF-B21C666ABE00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Ein Schultag…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213F0A-37DB-47DA-9F26-852193DEC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1196752"/>
            <a:ext cx="7020272" cy="526520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CF14FA-AE27-49D9-8C37-8951D338FD9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Räume im Ganztag</a:t>
            </a:r>
          </a:p>
        </p:txBody>
      </p:sp>
    </p:spTree>
    <p:extLst>
      <p:ext uri="{BB962C8B-B14F-4D97-AF65-F5344CB8AC3E}">
        <p14:creationId xmlns:p14="http://schemas.microsoft.com/office/powerpoint/2010/main" val="39410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105B367-C0C2-4911-98A7-F0E6CEC2E2B4}"/>
              </a:ext>
            </a:extLst>
          </p:cNvPr>
          <p:cNvSpPr/>
          <p:nvPr/>
        </p:nvSpPr>
        <p:spPr>
          <a:xfrm>
            <a:off x="54196" y="1101442"/>
            <a:ext cx="871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3600" dirty="0"/>
              <a:t>verschiedene Betreuungsangebote 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96A87703-AFB5-4371-A0CD-66CFCCB20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712193"/>
              </p:ext>
            </p:extLst>
          </p:nvPr>
        </p:nvGraphicFramePr>
        <p:xfrm>
          <a:off x="355955" y="1916832"/>
          <a:ext cx="8432089" cy="46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11DED936-1620-41BF-8780-4D475FCB9E61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Betreuung im Ganztag</a:t>
            </a:r>
          </a:p>
        </p:txBody>
      </p:sp>
    </p:spTree>
    <p:extLst>
      <p:ext uri="{BB962C8B-B14F-4D97-AF65-F5344CB8AC3E}">
        <p14:creationId xmlns:p14="http://schemas.microsoft.com/office/powerpoint/2010/main" val="406127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9E003-BA06-4A6A-BF16-A0C07BC3BE4D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Essensangebote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C9D05-31FA-45D3-8049-E24336602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4" t="16401" b="9051"/>
          <a:stretch/>
        </p:blipFill>
        <p:spPr>
          <a:xfrm>
            <a:off x="1813185" y="2792774"/>
            <a:ext cx="5189595" cy="403244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6360163-466F-45E9-B793-41A32EB76A67}"/>
              </a:ext>
            </a:extLst>
          </p:cNvPr>
          <p:cNvSpPr/>
          <p:nvPr/>
        </p:nvSpPr>
        <p:spPr>
          <a:xfrm>
            <a:off x="519551" y="105273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3600" b="1" dirty="0">
                <a:ln w="3175" cmpd="sng">
                  <a:noFill/>
                </a:ln>
                <a:sym typeface="Wingdings" panose="05000000000000000000" pitchFamily="2" charset="2"/>
              </a:rPr>
              <a:t>Mittagessen über „Mensa Max</a:t>
            </a: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“</a:t>
            </a:r>
            <a:b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</a:br>
            <a:r>
              <a:rPr lang="de-DE" altLang="de-DE" sz="3600" dirty="0">
                <a:ln w="3175" cmpd="sng">
                  <a:noFill/>
                </a:ln>
                <a:sym typeface="Wingdings" panose="05000000000000000000" pitchFamily="2" charset="2"/>
              </a:rPr>
              <a:t>Kinder erhalten in der Küche ein warmes Mittagessen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3600" dirty="0">
              <a:ln w="3175" cmpd="sng">
                <a:noFill/>
              </a:ln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494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66B29-C087-4B96-B517-C691C22D99A9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Essensangebote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86189C-CD5E-455F-8A16-964DAD49F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8500"/>
          <a:stretch/>
        </p:blipFill>
        <p:spPr>
          <a:xfrm>
            <a:off x="767469" y="2279743"/>
            <a:ext cx="3673076" cy="41490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BB84D7-E2C9-4C6B-9656-5F89883FC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95" y="1124744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33A1354-CE4D-44C6-8070-DECE2406F45D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Angebote im Ganztag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7394A9C-CEF0-47D5-BB83-C9BC271E1708}"/>
              </a:ext>
            </a:extLst>
          </p:cNvPr>
          <p:cNvSpPr txBox="1">
            <a:spLocks/>
          </p:cNvSpPr>
          <p:nvPr/>
        </p:nvSpPr>
        <p:spPr>
          <a:xfrm>
            <a:off x="520059" y="1268760"/>
            <a:ext cx="8244408" cy="45119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Hausaufgabenbetreuung durch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Lehrkräfte oder Sozialpädagoginnen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verschiedene AG Angebot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(Werken, Französisch, Judo etc.)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3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39E4C6-C7B8-4282-AE30-5B44697E0DAD}"/>
              </a:ext>
            </a:extLst>
          </p:cNvPr>
          <p:cNvSpPr txBox="1">
            <a:spLocks/>
          </p:cNvSpPr>
          <p:nvPr/>
        </p:nvSpPr>
        <p:spPr>
          <a:xfrm>
            <a:off x="179512" y="1268760"/>
            <a:ext cx="8244408" cy="45119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/>
              <a:t> </a:t>
            </a:r>
            <a:r>
              <a:rPr lang="de-DE" sz="3200" dirty="0">
                <a:solidFill>
                  <a:schemeClr val="tx1"/>
                </a:solidFill>
              </a:rPr>
              <a:t>Freie Spielzeit  in verschiedenen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Räumlichkeiten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(Spielzimmer, Räume der Betreuung, 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 Mehrzweckraum, Schulhof etc.)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Nutzung der Bücherei als Rückzugsort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CA2196E-E975-426D-82D0-A1C84A925E9A}"/>
              </a:ext>
            </a:extLst>
          </p:cNvPr>
          <p:cNvSpPr txBox="1">
            <a:spLocks/>
          </p:cNvSpPr>
          <p:nvPr/>
        </p:nvSpPr>
        <p:spPr>
          <a:xfrm>
            <a:off x="51499" y="-99392"/>
            <a:ext cx="871296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Angebote im Ganztag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501ED1-707A-4A14-B8BF-250BC7918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1" y="3943536"/>
            <a:ext cx="3707904" cy="27809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A8EED4-ACA3-4D4D-BECA-E6F147842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6351" r="24801" b="17450"/>
          <a:stretch/>
        </p:blipFill>
        <p:spPr>
          <a:xfrm>
            <a:off x="720080" y="3943536"/>
            <a:ext cx="337769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A91222B-2BAE-4AF5-9325-2F373EAFF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9"/>
          <a:stretch/>
        </p:blipFill>
        <p:spPr>
          <a:xfrm rot="856314">
            <a:off x="7176069" y="1960372"/>
            <a:ext cx="1593319" cy="20476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03C081-F034-431F-8CF2-91CEA7ED0E26}"/>
              </a:ext>
            </a:extLst>
          </p:cNvPr>
          <p:cNvSpPr txBox="1">
            <a:spLocks/>
          </p:cNvSpPr>
          <p:nvPr/>
        </p:nvSpPr>
        <p:spPr>
          <a:xfrm>
            <a:off x="271924" y="188640"/>
            <a:ext cx="8856984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Ablauf &amp; Termine bis </a:t>
            </a:r>
            <a:br>
              <a:rPr lang="de-DE" sz="4800" b="1" dirty="0"/>
            </a:br>
            <a:r>
              <a:rPr lang="de-DE" sz="4800" b="1" dirty="0"/>
              <a:t>zur Einschulung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A0B40B8-0FA2-4B7E-AB75-9162F02FBA97}"/>
              </a:ext>
            </a:extLst>
          </p:cNvPr>
          <p:cNvSpPr txBox="1">
            <a:spLocks/>
          </p:cNvSpPr>
          <p:nvPr/>
        </p:nvSpPr>
        <p:spPr>
          <a:xfrm>
            <a:off x="241113" y="1916832"/>
            <a:ext cx="8244408" cy="45119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de-DE" sz="3200" dirty="0"/>
              <a:t> </a:t>
            </a:r>
            <a:r>
              <a:rPr lang="de-DE" sz="3200" dirty="0">
                <a:solidFill>
                  <a:schemeClr val="tx1"/>
                </a:solidFill>
              </a:rPr>
              <a:t>letzte Besuche in den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Kindertagesstätten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Schulanmeldung mit den Eltern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05.05 &amp; 07.05 ab 14:00 Uhr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3200" dirty="0">
                <a:solidFill>
                  <a:schemeClr val="tx1"/>
                </a:solidFill>
              </a:rPr>
              <a:t> Schnuppertage für die Kinder in der 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Eingangsklasse mit den Kitaerziehern/  </a:t>
            </a:r>
            <a:br>
              <a:rPr lang="de-DE" sz="3200" dirty="0">
                <a:solidFill>
                  <a:schemeClr val="tx1"/>
                </a:solidFill>
              </a:rPr>
            </a:br>
            <a:r>
              <a:rPr lang="de-DE" sz="3200" dirty="0">
                <a:solidFill>
                  <a:schemeClr val="tx1"/>
                </a:solidFill>
              </a:rPr>
              <a:t> Kitaerzieherinnen</a:t>
            </a:r>
          </a:p>
        </p:txBody>
      </p:sp>
    </p:spTree>
    <p:extLst>
      <p:ext uri="{BB962C8B-B14F-4D97-AF65-F5344CB8AC3E}">
        <p14:creationId xmlns:p14="http://schemas.microsoft.com/office/powerpoint/2010/main" val="36685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49342-CEFA-4F03-9177-B856DADC5A01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Fragen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A0DE02-3D85-4877-A390-4B600CE3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0" y="1988840"/>
            <a:ext cx="7575426" cy="33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59BB0-CB0F-485F-844C-269C47D4C538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de-DE" sz="4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5EBD9B-4283-45AE-9053-152196FCD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" y="1484784"/>
            <a:ext cx="8598442" cy="42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8373C50-6210-4551-B682-B9B1713C1854}"/>
              </a:ext>
            </a:extLst>
          </p:cNvPr>
          <p:cNvSpPr txBox="1"/>
          <p:nvPr/>
        </p:nvSpPr>
        <p:spPr>
          <a:xfrm>
            <a:off x="1043608" y="620688"/>
            <a:ext cx="720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4400" dirty="0">
                <a:latin typeface="Comic Sans MS" pitchFamily="66" charset="0"/>
              </a:rPr>
              <a:t>Die Kinder werden von ihren Lehrer/innen abgeholt. 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altLang="de-DE" sz="4400" dirty="0">
              <a:latin typeface="Comic Sans MS" pitchFamily="66" charset="0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altLang="de-DE" sz="4400" dirty="0">
                <a:latin typeface="Comic Sans MS" pitchFamily="66" charset="0"/>
              </a:rPr>
              <a:t>Die Hausschuhe werden angezogen und </a:t>
            </a:r>
            <a:br>
              <a:rPr lang="de-DE" altLang="de-DE" sz="4400" dirty="0">
                <a:latin typeface="Comic Sans MS" pitchFamily="66" charset="0"/>
              </a:rPr>
            </a:br>
            <a:r>
              <a:rPr lang="de-DE" altLang="de-DE" sz="4400" dirty="0">
                <a:latin typeface="Comic Sans MS" pitchFamily="66" charset="0"/>
              </a:rPr>
              <a:t>die Jacken an den Haken gehängt.</a:t>
            </a:r>
            <a:endParaRPr lang="de-DE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28BE9B-2DA2-4DA2-B73F-ECECBEF1D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22938" b="10160"/>
          <a:stretch/>
        </p:blipFill>
        <p:spPr>
          <a:xfrm>
            <a:off x="431540" y="836712"/>
            <a:ext cx="8280920" cy="4618541"/>
          </a:xfrm>
        </p:spPr>
      </p:pic>
      <p:sp>
        <p:nvSpPr>
          <p:cNvPr id="3" name="Smiley 2">
            <a:extLst>
              <a:ext uri="{FF2B5EF4-FFF2-40B4-BE49-F238E27FC236}">
                <a16:creationId xmlns:a16="http://schemas.microsoft.com/office/drawing/2014/main" id="{9AC19532-AD78-43FA-91F7-FFC35DC2ED2D}"/>
              </a:ext>
            </a:extLst>
          </p:cNvPr>
          <p:cNvSpPr/>
          <p:nvPr/>
        </p:nvSpPr>
        <p:spPr>
          <a:xfrm>
            <a:off x="4211960" y="2060848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83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8343D5-0FA1-41E1-88D4-FE40A05CF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2201" b="3801"/>
          <a:stretch/>
        </p:blipFill>
        <p:spPr>
          <a:xfrm>
            <a:off x="1907704" y="548680"/>
            <a:ext cx="516403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B1AB3-9AD9-4B9A-873E-775348E7C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9051" r="9839" b="5901"/>
          <a:stretch/>
        </p:blipFill>
        <p:spPr>
          <a:xfrm>
            <a:off x="1691680" y="1412776"/>
            <a:ext cx="5976664" cy="488999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DCCA0D8-709C-45EE-9C86-4C58BC4065B1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7920880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b="1" dirty="0"/>
              <a:t>Begrüßung &amp; Start</a:t>
            </a:r>
          </a:p>
        </p:txBody>
      </p:sp>
      <p:sp>
        <p:nvSpPr>
          <p:cNvPr id="2" name="Smiley 1">
            <a:extLst>
              <a:ext uri="{FF2B5EF4-FFF2-40B4-BE49-F238E27FC236}">
                <a16:creationId xmlns:a16="http://schemas.microsoft.com/office/drawing/2014/main" id="{FC62E253-8560-49CD-B58D-1AF4FB497259}"/>
              </a:ext>
            </a:extLst>
          </p:cNvPr>
          <p:cNvSpPr/>
          <p:nvPr/>
        </p:nvSpPr>
        <p:spPr>
          <a:xfrm>
            <a:off x="4391980" y="2828764"/>
            <a:ext cx="216024" cy="21602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Segment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706</Words>
  <Application>Microsoft Office PowerPoint</Application>
  <PresentationFormat>Bildschirmpräsentation (4:3)</PresentationFormat>
  <Paragraphs>134</Paragraphs>
  <Slides>58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4" baseType="lpstr">
      <vt:lpstr>Century Gothic</vt:lpstr>
      <vt:lpstr>Comic Sans MS</vt:lpstr>
      <vt:lpstr>Times New Roman</vt:lpstr>
      <vt:lpstr>Wingdings</vt:lpstr>
      <vt:lpstr>Wingdings 3</vt:lpstr>
      <vt:lpstr>Segment</vt:lpstr>
      <vt:lpstr>PowerPoint-Präsentation</vt:lpstr>
      <vt:lpstr>Wir haben eine Eingangsstufe!</vt:lpstr>
      <vt:lpstr> Die fünfjährigen Kinder durchlaufen mit der Einschulung: </vt:lpstr>
      <vt:lpstr>Ein Tag in der Klasse E1</vt:lpstr>
      <vt:lpstr> Um 7.55 Uhr beginnt für ALLE Kinder die Schule.</vt:lpstr>
      <vt:lpstr>PowerPoint-Präsentation</vt:lpstr>
      <vt:lpstr>PowerPoint-Präsentation</vt:lpstr>
      <vt:lpstr>PowerPoint-Präsentation</vt:lpstr>
      <vt:lpstr>PowerPoint-Präsentation</vt:lpstr>
      <vt:lpstr>Rituale im Morgenkreis</vt:lpstr>
      <vt:lpstr>PowerPoint-Präsentation</vt:lpstr>
      <vt:lpstr>PowerPoint-Präsentation</vt:lpstr>
      <vt:lpstr>Beginn freie Arbeit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 der pause macht  das Spielen Spaß.</vt:lpstr>
      <vt:lpstr>PowerPoint-Präsentation</vt:lpstr>
      <vt:lpstr>PowerPoint-Präsentation</vt:lpstr>
      <vt:lpstr>PowerPoint-Präsentation</vt:lpstr>
      <vt:lpstr>Seit 2019 sind in den Pausen Kinder als Streitschlichter im Einsatz</vt:lpstr>
      <vt:lpstr>PowerPoint-Präsentation</vt:lpstr>
      <vt:lpstr>PowerPoint-Präsentation</vt:lpstr>
      <vt:lpstr>PowerPoint-Präsentation</vt:lpstr>
      <vt:lpstr>PowerPoint-Präsentation</vt:lpstr>
      <vt:lpstr>Gestärkt können die Kinder prima lernen,</vt:lpstr>
      <vt:lpstr>toll basteln &amp; Kreativ werden.</vt:lpstr>
      <vt:lpstr>PowerPoint-Präsentation</vt:lpstr>
      <vt:lpstr>PowerPoint-Präsentation</vt:lpstr>
      <vt:lpstr>PowerPoint-Präsentation</vt:lpstr>
      <vt:lpstr> Freispiel nimmt in der E1 noch einen großen Raum ein   Kinder lernen sich so im neuen Umfeld spielerisch kennen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Jetzt ist für die Kinder  der E1 der Unterricht beendet und  alle gehen fröhlich nach Hause.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brauchen keine Kinderschule! Wir haben die Eingansstufe!</dc:title>
  <dc:creator>Brigitte Fischer</dc:creator>
  <cp:lastModifiedBy>Lehrer</cp:lastModifiedBy>
  <cp:revision>186</cp:revision>
  <cp:lastPrinted>2021-01-21T16:18:17Z</cp:lastPrinted>
  <dcterms:created xsi:type="dcterms:W3CDTF">2002-03-16T15:16:55Z</dcterms:created>
  <dcterms:modified xsi:type="dcterms:W3CDTF">2025-03-21T10:50:56Z</dcterms:modified>
</cp:coreProperties>
</file>